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63" r:id="rId3"/>
    <p:sldId id="257" r:id="rId4"/>
    <p:sldId id="261" r:id="rId5"/>
    <p:sldId id="258" r:id="rId6"/>
    <p:sldId id="259" r:id="rId7"/>
    <p:sldId id="260" r:id="rId8"/>
    <p:sldId id="264" r:id="rId9"/>
    <p:sldId id="265" r:id="rId10"/>
    <p:sldId id="268" r:id="rId11"/>
    <p:sldId id="266" r:id="rId12"/>
    <p:sldId id="267" r:id="rId13"/>
    <p:sldId id="269" r:id="rId14"/>
    <p:sldId id="270" r:id="rId15"/>
    <p:sldId id="272" r:id="rId16"/>
    <p:sldId id="271" r:id="rId17"/>
    <p:sldId id="262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659" b="1" i="0" u="none" strike="noStrike" baseline="0">
                <a:solidFill>
                  <a:srgbClr val="CCFFFF"/>
                </a:solidFill>
                <a:latin typeface="Arial"/>
                <a:ea typeface="Arial"/>
                <a:cs typeface="Arial"/>
              </a:defRPr>
            </a:pPr>
            <a:r>
              <a:rPr lang="hr-HR" dirty="0">
                <a:solidFill>
                  <a:schemeClr val="tx1"/>
                </a:solidFill>
              </a:rPr>
              <a:t>Sustav bodovanja </a:t>
            </a:r>
            <a:r>
              <a:rPr lang="hr-HR" dirty="0" smtClean="0">
                <a:solidFill>
                  <a:schemeClr val="tx1"/>
                </a:solidFill>
              </a:rPr>
              <a:t>uspjeha </a:t>
            </a:r>
            <a:r>
              <a:rPr lang="hr-HR" dirty="0">
                <a:solidFill>
                  <a:schemeClr val="tx1"/>
                </a:solidFill>
              </a:rPr>
              <a:t>na </a:t>
            </a:r>
            <a:r>
              <a:rPr lang="hr-HR" dirty="0" smtClean="0">
                <a:solidFill>
                  <a:schemeClr val="tx1"/>
                </a:solidFill>
              </a:rPr>
              <a:t>kolegiju</a:t>
            </a:r>
            <a:endParaRPr lang="hr-HR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3959731543624165"/>
          <c:y val="2.0408163265306128E-2"/>
        </c:manualLayout>
      </c:layout>
      <c:overlay val="0"/>
      <c:spPr>
        <a:noFill/>
        <a:ln w="3035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34630872483221492"/>
          <c:y val="0.35621521335807055"/>
          <c:w val="0.31006711409395976"/>
          <c:h val="0.42857142857142855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5175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99CC00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808000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99CCFF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3366FF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9900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FF6600"/>
              </a:solidFill>
              <a:ln w="15175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5"/>
              <c:layout>
                <c:manualLayout>
                  <c:x val="1.7104032115367603E-2"/>
                  <c:y val="3.78587232381076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4.9864914182075552E-2"/>
                  <c:y val="-8.860577861651590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30350">
                <a:noFill/>
              </a:ln>
            </c:spPr>
            <c:txPr>
              <a:bodyPr/>
              <a:lstStyle/>
              <a:p>
                <a:pPr>
                  <a:defRPr sz="1434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sr-Latn-R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Sheet1!$B$3:$B$9</c:f>
              <c:strCache>
                <c:ptCount val="7"/>
                <c:pt idx="0">
                  <c:v>aktivnost na nastavi</c:v>
                </c:pt>
                <c:pt idx="1">
                  <c:v>domaće zadaće</c:v>
                </c:pt>
                <c:pt idx="2">
                  <c:v>seminar 1</c:v>
                </c:pt>
                <c:pt idx="3">
                  <c:v>seminar 2</c:v>
                </c:pt>
                <c:pt idx="4">
                  <c:v>seminar 3</c:v>
                </c:pt>
                <c:pt idx="5">
                  <c:v>pismeni ispit</c:v>
                </c:pt>
                <c:pt idx="6">
                  <c:v>usmeni ispit</c:v>
                </c:pt>
              </c:strCache>
            </c:strRef>
          </c:cat>
          <c:val>
            <c:numRef>
              <c:f>Sheet1!$C$3:$C$9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20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8"/>
      </c:pieChart>
      <c:spPr>
        <a:noFill/>
        <a:ln w="3035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956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sr-Latn-R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CB5EA0-5B1C-4E9B-8AAF-C0F9548962A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0"/>
      <dgm:spPr/>
    </dgm:pt>
    <dgm:pt modelId="{8DE5E13B-5875-4993-A3C8-0BD212CD9C8A}" type="pres">
      <dgm:prSet presAssocID="{A2CB5EA0-5B1C-4E9B-8AAF-C0F9548962AA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FACAC9EC-925A-4FE6-B73D-66D198FB4E46}" type="presOf" srcId="{A2CB5EA0-5B1C-4E9B-8AAF-C0F9548962AA}" destId="{8DE5E13B-5875-4993-A3C8-0BD212CD9C8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9A6366-665E-4530-AF05-29ADE24BB3F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A81DAEA-6253-4723-8769-239B5C4EDC7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G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266F7375-5D78-4DA5-9968-A872A3BF8096}" type="parTrans" cxnId="{1FE2D7D2-5F76-4906-A094-19ABEECF571C}">
      <dgm:prSet/>
      <dgm:spPr/>
    </dgm:pt>
    <dgm:pt modelId="{E9EDA868-6A4D-4D13-9EA1-F26E2176D419}" type="sibTrans" cxnId="{1FE2D7D2-5F76-4906-A094-19ABEECF571C}">
      <dgm:prSet/>
      <dgm:spPr/>
    </dgm:pt>
    <dgm:pt modelId="{97A60F93-95CA-49A6-9651-3422CE40BD1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verbalni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2B78E58E-1E19-4BED-88CF-273FA3D98AE8}" type="parTrans" cxnId="{14CA9AEF-5806-4207-A4B0-296330CC2035}">
      <dgm:prSet/>
      <dgm:spPr/>
    </dgm:pt>
    <dgm:pt modelId="{F2DD6A54-58D5-48E9-ACAE-EABF3D33D180}" type="sibTrans" cxnId="{14CA9AEF-5806-4207-A4B0-296330CC2035}">
      <dgm:prSet/>
      <dgm:spPr/>
    </dgm:pt>
    <dgm:pt modelId="{44EFE890-A650-4A15-9998-86A19E73BE21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C2E99C8D-D6D5-45D5-B2D7-36910EEAC09C}" type="parTrans" cxnId="{45F1CFDC-B22A-4E7C-AEF8-4C1902D0D96D}">
      <dgm:prSet/>
      <dgm:spPr/>
    </dgm:pt>
    <dgm:pt modelId="{12CAD3A3-DF97-43D9-82DF-35764F9A2B40}" type="sibTrans" cxnId="{45F1CFDC-B22A-4E7C-AEF8-4C1902D0D96D}">
      <dgm:prSet/>
      <dgm:spPr/>
    </dgm:pt>
    <dgm:pt modelId="{6D49B1E5-32BF-4562-9CE0-F5967A3D0E1C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745C5D04-7A70-4D56-874D-5FAA0BA58B86}" type="parTrans" cxnId="{F899BE3A-3927-4401-B695-BA06EBB15D3D}">
      <dgm:prSet/>
      <dgm:spPr/>
    </dgm:pt>
    <dgm:pt modelId="{4C27717F-FA73-4C7E-B2EC-D894A6B1C112}" type="sibTrans" cxnId="{F899BE3A-3927-4401-B695-BA06EBB15D3D}">
      <dgm:prSet/>
      <dgm:spPr/>
    </dgm:pt>
    <dgm:pt modelId="{A71E9FE4-A2BA-4F88-92C0-6A32A065842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numerički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32DC2986-22AA-4BAB-A43C-D77944D3DE5B}" type="parTrans" cxnId="{23C5391D-58FB-479C-82FE-4F5C5B22BCA4}">
      <dgm:prSet/>
      <dgm:spPr/>
    </dgm:pt>
    <dgm:pt modelId="{94484E8C-F77C-4656-AFEA-B90E51D0F23C}" type="sibTrans" cxnId="{23C5391D-58FB-479C-82FE-4F5C5B22BCA4}">
      <dgm:prSet/>
      <dgm:spPr/>
    </dgm:pt>
    <dgm:pt modelId="{9ADA8849-7901-482C-9E67-436564D5507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275F985C-9FF3-4727-9DE5-C0C7E5AC7A92}" type="parTrans" cxnId="{5A13AC49-5909-4F7D-9F84-AB57DBF32F84}">
      <dgm:prSet/>
      <dgm:spPr/>
    </dgm:pt>
    <dgm:pt modelId="{844AD6E2-562A-4604-AAB3-E50CB4A679CC}" type="sibTrans" cxnId="{5A13AC49-5909-4F7D-9F84-AB57DBF32F84}">
      <dgm:prSet/>
      <dgm:spPr/>
    </dgm:pt>
    <dgm:pt modelId="{67A92064-748C-40B0-A617-03B07C3B853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2623875B-B595-4A5C-9EF8-1B8A5CCC60D6}" type="parTrans" cxnId="{BF6805D6-238D-4C6D-AC37-FA5DD1FDBE4F}">
      <dgm:prSet/>
      <dgm:spPr/>
    </dgm:pt>
    <dgm:pt modelId="{76971B7E-BA1E-45C4-8A02-0CE2F198DEC9}" type="sibTrans" cxnId="{BF6805D6-238D-4C6D-AC37-FA5DD1FDBE4F}">
      <dgm:prSet/>
      <dgm:spPr/>
    </dgm:pt>
    <dgm:pt modelId="{2E67D25C-BB22-4C05-90B3-172D9D65528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perceptivni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28AE5DED-E3A2-4D63-AB3B-5651E2F2380C}" type="parTrans" cxnId="{04767B54-3B75-4F83-9401-73505FEF9730}">
      <dgm:prSet/>
      <dgm:spPr/>
    </dgm:pt>
    <dgm:pt modelId="{0D6A6453-9DE0-47C2-853A-0D10564D5AB3}" type="sibTrans" cxnId="{04767B54-3B75-4F83-9401-73505FEF9730}">
      <dgm:prSet/>
      <dgm:spPr/>
    </dgm:pt>
    <dgm:pt modelId="{ED47CB26-5BFB-4897-ABDA-CA1CBECA7770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FB2396C4-45AE-4300-929D-C79312AD53A5}" type="parTrans" cxnId="{F87D119A-C8AE-4E07-A940-640A26C302F7}">
      <dgm:prSet/>
      <dgm:spPr/>
    </dgm:pt>
    <dgm:pt modelId="{F7A75A12-5BA1-4F06-B00E-74D5F34A7141}" type="sibTrans" cxnId="{F87D119A-C8AE-4E07-A940-640A26C302F7}">
      <dgm:prSet/>
      <dgm:spPr/>
    </dgm:pt>
    <dgm:pt modelId="{D435CB81-1CC0-4FE7-AB65-14B0044BB361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1D077020-C5D0-489F-809E-0F0F2BA310B0}" type="parTrans" cxnId="{BE7A1EBC-25F3-4C05-8E93-13738F893D02}">
      <dgm:prSet/>
      <dgm:spPr/>
    </dgm:pt>
    <dgm:pt modelId="{131BEBB9-3503-48E5-90D7-4FEB4410A85A}" type="sibTrans" cxnId="{BE7A1EBC-25F3-4C05-8E93-13738F893D02}">
      <dgm:prSet/>
      <dgm:spPr/>
    </dgm:pt>
    <dgm:pt modelId="{F0059732-EA61-4519-BFE6-A6DA41708C7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mehanički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1CDCAB1C-4772-4083-9388-448EBCBAF016}" type="parTrans" cxnId="{2600ED73-7B80-44D8-B342-30571005BAEC}">
      <dgm:prSet/>
      <dgm:spPr/>
    </dgm:pt>
    <dgm:pt modelId="{CE41D95F-A520-4B82-A0B9-3334D74821F2}" type="sibTrans" cxnId="{2600ED73-7B80-44D8-B342-30571005BAEC}">
      <dgm:prSet/>
      <dgm:spPr/>
    </dgm:pt>
    <dgm:pt modelId="{E071BB01-DDDB-4300-A071-C3A2D38BDC3B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F1C18C11-7A7B-4FA6-BA3F-FE644A8CF857}" type="parTrans" cxnId="{8CD44562-7AEA-4CF2-8E3C-F297F09788E4}">
      <dgm:prSet/>
      <dgm:spPr/>
    </dgm:pt>
    <dgm:pt modelId="{06BB8DF1-2B87-48C3-B554-6B3930397443}" type="sibTrans" cxnId="{8CD44562-7AEA-4CF2-8E3C-F297F09788E4}">
      <dgm:prSet/>
      <dgm:spPr/>
    </dgm:pt>
    <dgm:pt modelId="{1D5EDC5A-D5D0-41CB-8070-0DF2A94AFE7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gm:t>
    </dgm:pt>
    <dgm:pt modelId="{0B3A533D-49BF-4899-8268-F451540E7FDA}" type="parTrans" cxnId="{FDA84227-AAED-4E04-ADC5-0FC998A1DAED}">
      <dgm:prSet/>
      <dgm:spPr/>
    </dgm:pt>
    <dgm:pt modelId="{A7493177-E290-4A33-A008-A2576BE8D6F3}" type="sibTrans" cxnId="{FDA84227-AAED-4E04-ADC5-0FC998A1DAED}">
      <dgm:prSet/>
      <dgm:spPr/>
    </dgm:pt>
    <dgm:pt modelId="{5CC822D5-6CD9-4053-B760-EC575FB2A780}" type="pres">
      <dgm:prSet presAssocID="{8A9A6366-665E-4530-AF05-29ADE24BB3F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B12C770-F6E9-4AB8-A35B-B08568E7A138}" type="pres">
      <dgm:prSet presAssocID="{8A81DAEA-6253-4723-8769-239B5C4EDC74}" presName="hierRoot1" presStyleCnt="0">
        <dgm:presLayoutVars>
          <dgm:hierBranch/>
        </dgm:presLayoutVars>
      </dgm:prSet>
      <dgm:spPr/>
    </dgm:pt>
    <dgm:pt modelId="{FB2C6736-A9A4-463A-8D1D-399E203EED31}" type="pres">
      <dgm:prSet presAssocID="{8A81DAEA-6253-4723-8769-239B5C4EDC74}" presName="rootComposite1" presStyleCnt="0"/>
      <dgm:spPr/>
    </dgm:pt>
    <dgm:pt modelId="{A7ACD348-B27A-4A07-8FAA-F3B7DA2DA005}" type="pres">
      <dgm:prSet presAssocID="{8A81DAEA-6253-4723-8769-239B5C4EDC74}" presName="rootText1" presStyleLbl="node0" presStyleIdx="0" presStyleCnt="1">
        <dgm:presLayoutVars>
          <dgm:chPref val="3"/>
        </dgm:presLayoutVars>
      </dgm:prSet>
      <dgm:spPr/>
    </dgm:pt>
    <dgm:pt modelId="{91415517-948B-45F6-A468-7CE0E5AEB37E}" type="pres">
      <dgm:prSet presAssocID="{8A81DAEA-6253-4723-8769-239B5C4EDC74}" presName="rootConnector1" presStyleLbl="node1" presStyleIdx="0" presStyleCnt="0"/>
      <dgm:spPr/>
    </dgm:pt>
    <dgm:pt modelId="{F3C43378-ED19-4A49-9175-3E12D82F5AAC}" type="pres">
      <dgm:prSet presAssocID="{8A81DAEA-6253-4723-8769-239B5C4EDC74}" presName="hierChild2" presStyleCnt="0"/>
      <dgm:spPr/>
    </dgm:pt>
    <dgm:pt modelId="{6BA88A7F-8C0E-4B83-B2B2-91C2886B87DA}" type="pres">
      <dgm:prSet presAssocID="{2B78E58E-1E19-4BED-88CF-273FA3D98AE8}" presName="Name35" presStyleLbl="parChTrans1D2" presStyleIdx="0" presStyleCnt="4"/>
      <dgm:spPr/>
    </dgm:pt>
    <dgm:pt modelId="{CDC98FDA-336F-472E-8F48-2E3727EE3D9C}" type="pres">
      <dgm:prSet presAssocID="{97A60F93-95CA-49A6-9651-3422CE40BD1E}" presName="hierRoot2" presStyleCnt="0">
        <dgm:presLayoutVars>
          <dgm:hierBranch/>
        </dgm:presLayoutVars>
      </dgm:prSet>
      <dgm:spPr/>
    </dgm:pt>
    <dgm:pt modelId="{CD515706-A851-4E53-8B02-41A19248A5D6}" type="pres">
      <dgm:prSet presAssocID="{97A60F93-95CA-49A6-9651-3422CE40BD1E}" presName="rootComposite" presStyleCnt="0"/>
      <dgm:spPr/>
    </dgm:pt>
    <dgm:pt modelId="{25754A05-FA4A-40A2-9E4B-DE58D11C8157}" type="pres">
      <dgm:prSet presAssocID="{97A60F93-95CA-49A6-9651-3422CE40BD1E}" presName="rootText" presStyleLbl="node2" presStyleIdx="0" presStyleCnt="4">
        <dgm:presLayoutVars>
          <dgm:chPref val="3"/>
        </dgm:presLayoutVars>
      </dgm:prSet>
      <dgm:spPr/>
    </dgm:pt>
    <dgm:pt modelId="{6260CBA0-8280-41DF-825F-B7EEBF1EFFF1}" type="pres">
      <dgm:prSet presAssocID="{97A60F93-95CA-49A6-9651-3422CE40BD1E}" presName="rootConnector" presStyleLbl="node2" presStyleIdx="0" presStyleCnt="4"/>
      <dgm:spPr/>
    </dgm:pt>
    <dgm:pt modelId="{917FD1B7-5417-4592-8AFC-6F690C45E880}" type="pres">
      <dgm:prSet presAssocID="{97A60F93-95CA-49A6-9651-3422CE40BD1E}" presName="hierChild4" presStyleCnt="0"/>
      <dgm:spPr/>
    </dgm:pt>
    <dgm:pt modelId="{293B86DF-D090-4E17-A96B-3B3F91989BA1}" type="pres">
      <dgm:prSet presAssocID="{C2E99C8D-D6D5-45D5-B2D7-36910EEAC09C}" presName="Name35" presStyleLbl="parChTrans1D3" presStyleIdx="0" presStyleCnt="8"/>
      <dgm:spPr/>
    </dgm:pt>
    <dgm:pt modelId="{7C098B2D-4789-46CE-8389-48765C36CFFE}" type="pres">
      <dgm:prSet presAssocID="{44EFE890-A650-4A15-9998-86A19E73BE21}" presName="hierRoot2" presStyleCnt="0">
        <dgm:presLayoutVars>
          <dgm:hierBranch val="r"/>
        </dgm:presLayoutVars>
      </dgm:prSet>
      <dgm:spPr/>
    </dgm:pt>
    <dgm:pt modelId="{0ACF19A9-2BEE-46BA-A92C-4A4EB4451931}" type="pres">
      <dgm:prSet presAssocID="{44EFE890-A650-4A15-9998-86A19E73BE21}" presName="rootComposite" presStyleCnt="0"/>
      <dgm:spPr/>
    </dgm:pt>
    <dgm:pt modelId="{D684E3BA-96E3-4980-B50E-116B5BEC75CE}" type="pres">
      <dgm:prSet presAssocID="{44EFE890-A650-4A15-9998-86A19E73BE21}" presName="rootText" presStyleLbl="node3" presStyleIdx="0" presStyleCnt="8">
        <dgm:presLayoutVars>
          <dgm:chPref val="3"/>
        </dgm:presLayoutVars>
      </dgm:prSet>
      <dgm:spPr/>
    </dgm:pt>
    <dgm:pt modelId="{4D86929B-36A1-4832-9D9D-9F280979524F}" type="pres">
      <dgm:prSet presAssocID="{44EFE890-A650-4A15-9998-86A19E73BE21}" presName="rootConnector" presStyleLbl="node3" presStyleIdx="0" presStyleCnt="8"/>
      <dgm:spPr/>
    </dgm:pt>
    <dgm:pt modelId="{2E4EF0F9-191E-4F2E-897B-5C3E554120A8}" type="pres">
      <dgm:prSet presAssocID="{44EFE890-A650-4A15-9998-86A19E73BE21}" presName="hierChild4" presStyleCnt="0"/>
      <dgm:spPr/>
    </dgm:pt>
    <dgm:pt modelId="{9F3D7CFA-E8E7-435B-99FD-1E4424335E62}" type="pres">
      <dgm:prSet presAssocID="{44EFE890-A650-4A15-9998-86A19E73BE21}" presName="hierChild5" presStyleCnt="0"/>
      <dgm:spPr/>
    </dgm:pt>
    <dgm:pt modelId="{D6EFCDD7-8405-4DA7-8377-6F1E55862741}" type="pres">
      <dgm:prSet presAssocID="{745C5D04-7A70-4D56-874D-5FAA0BA58B86}" presName="Name35" presStyleLbl="parChTrans1D3" presStyleIdx="1" presStyleCnt="8"/>
      <dgm:spPr/>
    </dgm:pt>
    <dgm:pt modelId="{C0BD546F-9625-41EF-8E4D-E5CF9F1F1140}" type="pres">
      <dgm:prSet presAssocID="{6D49B1E5-32BF-4562-9CE0-F5967A3D0E1C}" presName="hierRoot2" presStyleCnt="0">
        <dgm:presLayoutVars>
          <dgm:hierBranch val="r"/>
        </dgm:presLayoutVars>
      </dgm:prSet>
      <dgm:spPr/>
    </dgm:pt>
    <dgm:pt modelId="{CEF34C72-354B-473D-AB7B-8AC12874F60E}" type="pres">
      <dgm:prSet presAssocID="{6D49B1E5-32BF-4562-9CE0-F5967A3D0E1C}" presName="rootComposite" presStyleCnt="0"/>
      <dgm:spPr/>
    </dgm:pt>
    <dgm:pt modelId="{B5DD47E5-EDD4-465B-9854-A2F74656F7C0}" type="pres">
      <dgm:prSet presAssocID="{6D49B1E5-32BF-4562-9CE0-F5967A3D0E1C}" presName="rootText" presStyleLbl="node3" presStyleIdx="1" presStyleCnt="8">
        <dgm:presLayoutVars>
          <dgm:chPref val="3"/>
        </dgm:presLayoutVars>
      </dgm:prSet>
      <dgm:spPr/>
    </dgm:pt>
    <dgm:pt modelId="{C9D590EA-FA50-4C88-BE1B-6104558B696C}" type="pres">
      <dgm:prSet presAssocID="{6D49B1E5-32BF-4562-9CE0-F5967A3D0E1C}" presName="rootConnector" presStyleLbl="node3" presStyleIdx="1" presStyleCnt="8"/>
      <dgm:spPr/>
    </dgm:pt>
    <dgm:pt modelId="{DD5CC835-0657-422E-B569-D536DF0A596E}" type="pres">
      <dgm:prSet presAssocID="{6D49B1E5-32BF-4562-9CE0-F5967A3D0E1C}" presName="hierChild4" presStyleCnt="0"/>
      <dgm:spPr/>
    </dgm:pt>
    <dgm:pt modelId="{16AC34A4-BF16-43CB-848F-695383F3BDC8}" type="pres">
      <dgm:prSet presAssocID="{6D49B1E5-32BF-4562-9CE0-F5967A3D0E1C}" presName="hierChild5" presStyleCnt="0"/>
      <dgm:spPr/>
    </dgm:pt>
    <dgm:pt modelId="{5C88567D-B8B4-4C5C-9ED6-0B656BA46BE0}" type="pres">
      <dgm:prSet presAssocID="{97A60F93-95CA-49A6-9651-3422CE40BD1E}" presName="hierChild5" presStyleCnt="0"/>
      <dgm:spPr/>
    </dgm:pt>
    <dgm:pt modelId="{138DBD07-57E7-4402-9E8C-4418A1EA9B06}" type="pres">
      <dgm:prSet presAssocID="{32DC2986-22AA-4BAB-A43C-D77944D3DE5B}" presName="Name35" presStyleLbl="parChTrans1D2" presStyleIdx="1" presStyleCnt="4"/>
      <dgm:spPr/>
    </dgm:pt>
    <dgm:pt modelId="{B72CCB9F-E150-4AF4-8B2B-B4B60E8041AA}" type="pres">
      <dgm:prSet presAssocID="{A71E9FE4-A2BA-4F88-92C0-6A32A065842E}" presName="hierRoot2" presStyleCnt="0">
        <dgm:presLayoutVars>
          <dgm:hierBranch/>
        </dgm:presLayoutVars>
      </dgm:prSet>
      <dgm:spPr/>
    </dgm:pt>
    <dgm:pt modelId="{7F4835D9-4D9A-4F6A-98D7-D649D3CAF0F0}" type="pres">
      <dgm:prSet presAssocID="{A71E9FE4-A2BA-4F88-92C0-6A32A065842E}" presName="rootComposite" presStyleCnt="0"/>
      <dgm:spPr/>
    </dgm:pt>
    <dgm:pt modelId="{9256BD4D-D982-461D-AE7E-C794EDF52C61}" type="pres">
      <dgm:prSet presAssocID="{A71E9FE4-A2BA-4F88-92C0-6A32A065842E}" presName="rootText" presStyleLbl="node2" presStyleIdx="1" presStyleCnt="4">
        <dgm:presLayoutVars>
          <dgm:chPref val="3"/>
        </dgm:presLayoutVars>
      </dgm:prSet>
      <dgm:spPr/>
    </dgm:pt>
    <dgm:pt modelId="{85C5EB1F-BB2E-4930-A510-9F39BDCBD0EE}" type="pres">
      <dgm:prSet presAssocID="{A71E9FE4-A2BA-4F88-92C0-6A32A065842E}" presName="rootConnector" presStyleLbl="node2" presStyleIdx="1" presStyleCnt="4"/>
      <dgm:spPr/>
    </dgm:pt>
    <dgm:pt modelId="{DC4CD5AB-BD33-4162-9536-E23BEB9E8B40}" type="pres">
      <dgm:prSet presAssocID="{A71E9FE4-A2BA-4F88-92C0-6A32A065842E}" presName="hierChild4" presStyleCnt="0"/>
      <dgm:spPr/>
    </dgm:pt>
    <dgm:pt modelId="{3D17D2BD-D02E-4923-90AB-F22427859245}" type="pres">
      <dgm:prSet presAssocID="{275F985C-9FF3-4727-9DE5-C0C7E5AC7A92}" presName="Name35" presStyleLbl="parChTrans1D3" presStyleIdx="2" presStyleCnt="8"/>
      <dgm:spPr/>
    </dgm:pt>
    <dgm:pt modelId="{3CF9BE57-1D43-41EF-8AA0-1342D4CCE052}" type="pres">
      <dgm:prSet presAssocID="{9ADA8849-7901-482C-9E67-436564D55078}" presName="hierRoot2" presStyleCnt="0">
        <dgm:presLayoutVars>
          <dgm:hierBranch val="r"/>
        </dgm:presLayoutVars>
      </dgm:prSet>
      <dgm:spPr/>
    </dgm:pt>
    <dgm:pt modelId="{BE936C2F-B9F4-4234-965D-78778593BC25}" type="pres">
      <dgm:prSet presAssocID="{9ADA8849-7901-482C-9E67-436564D55078}" presName="rootComposite" presStyleCnt="0"/>
      <dgm:spPr/>
    </dgm:pt>
    <dgm:pt modelId="{74889978-5F00-4126-A4A4-156AC34AADC4}" type="pres">
      <dgm:prSet presAssocID="{9ADA8849-7901-482C-9E67-436564D55078}" presName="rootText" presStyleLbl="node3" presStyleIdx="2" presStyleCnt="8">
        <dgm:presLayoutVars>
          <dgm:chPref val="3"/>
        </dgm:presLayoutVars>
      </dgm:prSet>
      <dgm:spPr/>
    </dgm:pt>
    <dgm:pt modelId="{6463686D-B0E5-4C41-AE64-A96CB90FFDED}" type="pres">
      <dgm:prSet presAssocID="{9ADA8849-7901-482C-9E67-436564D55078}" presName="rootConnector" presStyleLbl="node3" presStyleIdx="2" presStyleCnt="8"/>
      <dgm:spPr/>
    </dgm:pt>
    <dgm:pt modelId="{29ECBD0D-D3B3-4AA8-9CFA-5A584EFA1F45}" type="pres">
      <dgm:prSet presAssocID="{9ADA8849-7901-482C-9E67-436564D55078}" presName="hierChild4" presStyleCnt="0"/>
      <dgm:spPr/>
    </dgm:pt>
    <dgm:pt modelId="{2A901544-38B1-4976-8345-E1EF38A3BCBA}" type="pres">
      <dgm:prSet presAssocID="{9ADA8849-7901-482C-9E67-436564D55078}" presName="hierChild5" presStyleCnt="0"/>
      <dgm:spPr/>
    </dgm:pt>
    <dgm:pt modelId="{724D0E95-29AD-432E-B11F-A4538DD8B556}" type="pres">
      <dgm:prSet presAssocID="{2623875B-B595-4A5C-9EF8-1B8A5CCC60D6}" presName="Name35" presStyleLbl="parChTrans1D3" presStyleIdx="3" presStyleCnt="8"/>
      <dgm:spPr/>
    </dgm:pt>
    <dgm:pt modelId="{6919D30C-03F3-48BC-B26D-23B1536F503B}" type="pres">
      <dgm:prSet presAssocID="{67A92064-748C-40B0-A617-03B07C3B8538}" presName="hierRoot2" presStyleCnt="0">
        <dgm:presLayoutVars>
          <dgm:hierBranch val="r"/>
        </dgm:presLayoutVars>
      </dgm:prSet>
      <dgm:spPr/>
    </dgm:pt>
    <dgm:pt modelId="{13D38B78-8D76-4D2F-8374-97B292A4C9E7}" type="pres">
      <dgm:prSet presAssocID="{67A92064-748C-40B0-A617-03B07C3B8538}" presName="rootComposite" presStyleCnt="0"/>
      <dgm:spPr/>
    </dgm:pt>
    <dgm:pt modelId="{C538A4BB-504E-4321-9B0F-0446C635E073}" type="pres">
      <dgm:prSet presAssocID="{67A92064-748C-40B0-A617-03B07C3B8538}" presName="rootText" presStyleLbl="node3" presStyleIdx="3" presStyleCnt="8">
        <dgm:presLayoutVars>
          <dgm:chPref val="3"/>
        </dgm:presLayoutVars>
      </dgm:prSet>
      <dgm:spPr/>
    </dgm:pt>
    <dgm:pt modelId="{80783423-74C8-439F-AB25-F3367C39CAB1}" type="pres">
      <dgm:prSet presAssocID="{67A92064-748C-40B0-A617-03B07C3B8538}" presName="rootConnector" presStyleLbl="node3" presStyleIdx="3" presStyleCnt="8"/>
      <dgm:spPr/>
    </dgm:pt>
    <dgm:pt modelId="{D70D1DDF-DB39-405F-9FEB-DAC47A206636}" type="pres">
      <dgm:prSet presAssocID="{67A92064-748C-40B0-A617-03B07C3B8538}" presName="hierChild4" presStyleCnt="0"/>
      <dgm:spPr/>
    </dgm:pt>
    <dgm:pt modelId="{A5866A50-93A1-442B-8580-B4B66B998CE5}" type="pres">
      <dgm:prSet presAssocID="{67A92064-748C-40B0-A617-03B07C3B8538}" presName="hierChild5" presStyleCnt="0"/>
      <dgm:spPr/>
    </dgm:pt>
    <dgm:pt modelId="{DC7FF478-7BED-41A2-841C-972325A8C816}" type="pres">
      <dgm:prSet presAssocID="{A71E9FE4-A2BA-4F88-92C0-6A32A065842E}" presName="hierChild5" presStyleCnt="0"/>
      <dgm:spPr/>
    </dgm:pt>
    <dgm:pt modelId="{6D972B9E-87F3-4B98-BB03-B97B6C66E854}" type="pres">
      <dgm:prSet presAssocID="{28AE5DED-E3A2-4D63-AB3B-5651E2F2380C}" presName="Name35" presStyleLbl="parChTrans1D2" presStyleIdx="2" presStyleCnt="4"/>
      <dgm:spPr/>
    </dgm:pt>
    <dgm:pt modelId="{21272B53-67A2-40D4-A916-E2BB70B09302}" type="pres">
      <dgm:prSet presAssocID="{2E67D25C-BB22-4C05-90B3-172D9D65528A}" presName="hierRoot2" presStyleCnt="0">
        <dgm:presLayoutVars>
          <dgm:hierBranch/>
        </dgm:presLayoutVars>
      </dgm:prSet>
      <dgm:spPr/>
    </dgm:pt>
    <dgm:pt modelId="{FBFCBDCC-EE73-40CB-B6C8-610DE2D63C2D}" type="pres">
      <dgm:prSet presAssocID="{2E67D25C-BB22-4C05-90B3-172D9D65528A}" presName="rootComposite" presStyleCnt="0"/>
      <dgm:spPr/>
    </dgm:pt>
    <dgm:pt modelId="{B8F20968-6D81-46FD-B449-41C2417CE709}" type="pres">
      <dgm:prSet presAssocID="{2E67D25C-BB22-4C05-90B3-172D9D65528A}" presName="rootText" presStyleLbl="node2" presStyleIdx="2" presStyleCnt="4">
        <dgm:presLayoutVars>
          <dgm:chPref val="3"/>
        </dgm:presLayoutVars>
      </dgm:prSet>
      <dgm:spPr/>
    </dgm:pt>
    <dgm:pt modelId="{AC322CC6-6E42-4FBC-88C4-95D297956C70}" type="pres">
      <dgm:prSet presAssocID="{2E67D25C-BB22-4C05-90B3-172D9D65528A}" presName="rootConnector" presStyleLbl="node2" presStyleIdx="2" presStyleCnt="4"/>
      <dgm:spPr/>
    </dgm:pt>
    <dgm:pt modelId="{C0655EE0-A113-4629-95E9-7775B7E7E60B}" type="pres">
      <dgm:prSet presAssocID="{2E67D25C-BB22-4C05-90B3-172D9D65528A}" presName="hierChild4" presStyleCnt="0"/>
      <dgm:spPr/>
    </dgm:pt>
    <dgm:pt modelId="{8436F339-43B8-4E41-81F1-658DDCD68DF2}" type="pres">
      <dgm:prSet presAssocID="{FB2396C4-45AE-4300-929D-C79312AD53A5}" presName="Name35" presStyleLbl="parChTrans1D3" presStyleIdx="4" presStyleCnt="8"/>
      <dgm:spPr/>
    </dgm:pt>
    <dgm:pt modelId="{741175BF-8D24-467A-8794-BFB633CF2C51}" type="pres">
      <dgm:prSet presAssocID="{ED47CB26-5BFB-4897-ABDA-CA1CBECA7770}" presName="hierRoot2" presStyleCnt="0">
        <dgm:presLayoutVars>
          <dgm:hierBranch val="r"/>
        </dgm:presLayoutVars>
      </dgm:prSet>
      <dgm:spPr/>
    </dgm:pt>
    <dgm:pt modelId="{1E3DFAD0-A006-46B6-8276-1F06C0F19C4C}" type="pres">
      <dgm:prSet presAssocID="{ED47CB26-5BFB-4897-ABDA-CA1CBECA7770}" presName="rootComposite" presStyleCnt="0"/>
      <dgm:spPr/>
    </dgm:pt>
    <dgm:pt modelId="{7A40E73D-3C59-49A4-9837-BF2A0FCEE964}" type="pres">
      <dgm:prSet presAssocID="{ED47CB26-5BFB-4897-ABDA-CA1CBECA7770}" presName="rootText" presStyleLbl="node3" presStyleIdx="4" presStyleCnt="8">
        <dgm:presLayoutVars>
          <dgm:chPref val="3"/>
        </dgm:presLayoutVars>
      </dgm:prSet>
      <dgm:spPr/>
    </dgm:pt>
    <dgm:pt modelId="{9EA65B1D-F5DF-4F4A-84C4-A9DA6DCC0175}" type="pres">
      <dgm:prSet presAssocID="{ED47CB26-5BFB-4897-ABDA-CA1CBECA7770}" presName="rootConnector" presStyleLbl="node3" presStyleIdx="4" presStyleCnt="8"/>
      <dgm:spPr/>
    </dgm:pt>
    <dgm:pt modelId="{39AA86EF-3168-4020-A8F0-DF967D86E25B}" type="pres">
      <dgm:prSet presAssocID="{ED47CB26-5BFB-4897-ABDA-CA1CBECA7770}" presName="hierChild4" presStyleCnt="0"/>
      <dgm:spPr/>
    </dgm:pt>
    <dgm:pt modelId="{32D56165-C8D1-4414-9BCF-320A0A7BF303}" type="pres">
      <dgm:prSet presAssocID="{ED47CB26-5BFB-4897-ABDA-CA1CBECA7770}" presName="hierChild5" presStyleCnt="0"/>
      <dgm:spPr/>
    </dgm:pt>
    <dgm:pt modelId="{96FF475D-FE34-46E1-8134-D7ADFF201014}" type="pres">
      <dgm:prSet presAssocID="{1D077020-C5D0-489F-809E-0F0F2BA310B0}" presName="Name35" presStyleLbl="parChTrans1D3" presStyleIdx="5" presStyleCnt="8"/>
      <dgm:spPr/>
    </dgm:pt>
    <dgm:pt modelId="{AA477F0F-8C95-460C-8BA8-D08178F809FB}" type="pres">
      <dgm:prSet presAssocID="{D435CB81-1CC0-4FE7-AB65-14B0044BB361}" presName="hierRoot2" presStyleCnt="0">
        <dgm:presLayoutVars>
          <dgm:hierBranch val="r"/>
        </dgm:presLayoutVars>
      </dgm:prSet>
      <dgm:spPr/>
    </dgm:pt>
    <dgm:pt modelId="{F5FF7D4D-A0B2-41D6-8CB0-FD7B2FE0DC8C}" type="pres">
      <dgm:prSet presAssocID="{D435CB81-1CC0-4FE7-AB65-14B0044BB361}" presName="rootComposite" presStyleCnt="0"/>
      <dgm:spPr/>
    </dgm:pt>
    <dgm:pt modelId="{557F8471-340F-40D3-AA4D-B1864C1A9F6E}" type="pres">
      <dgm:prSet presAssocID="{D435CB81-1CC0-4FE7-AB65-14B0044BB361}" presName="rootText" presStyleLbl="node3" presStyleIdx="5" presStyleCnt="8">
        <dgm:presLayoutVars>
          <dgm:chPref val="3"/>
        </dgm:presLayoutVars>
      </dgm:prSet>
      <dgm:spPr/>
    </dgm:pt>
    <dgm:pt modelId="{63CDFE10-2D01-4DF5-90ED-6814BD9A575F}" type="pres">
      <dgm:prSet presAssocID="{D435CB81-1CC0-4FE7-AB65-14B0044BB361}" presName="rootConnector" presStyleLbl="node3" presStyleIdx="5" presStyleCnt="8"/>
      <dgm:spPr/>
    </dgm:pt>
    <dgm:pt modelId="{6EFD11A0-356F-4E99-8615-EC742AD924E4}" type="pres">
      <dgm:prSet presAssocID="{D435CB81-1CC0-4FE7-AB65-14B0044BB361}" presName="hierChild4" presStyleCnt="0"/>
      <dgm:spPr/>
    </dgm:pt>
    <dgm:pt modelId="{5A4693CD-DCF9-4A3A-896C-01AA37B24B94}" type="pres">
      <dgm:prSet presAssocID="{D435CB81-1CC0-4FE7-AB65-14B0044BB361}" presName="hierChild5" presStyleCnt="0"/>
      <dgm:spPr/>
    </dgm:pt>
    <dgm:pt modelId="{209FA8E9-C313-4235-BA40-F27D337C65E3}" type="pres">
      <dgm:prSet presAssocID="{2E67D25C-BB22-4C05-90B3-172D9D65528A}" presName="hierChild5" presStyleCnt="0"/>
      <dgm:spPr/>
    </dgm:pt>
    <dgm:pt modelId="{9F7962F6-8664-4A13-970F-DBEBD0F5BB6D}" type="pres">
      <dgm:prSet presAssocID="{1CDCAB1C-4772-4083-9388-448EBCBAF016}" presName="Name35" presStyleLbl="parChTrans1D2" presStyleIdx="3" presStyleCnt="4"/>
      <dgm:spPr/>
    </dgm:pt>
    <dgm:pt modelId="{866E0827-2472-4AE8-8EE5-B47C5ADE8D92}" type="pres">
      <dgm:prSet presAssocID="{F0059732-EA61-4519-BFE6-A6DA41708C7F}" presName="hierRoot2" presStyleCnt="0">
        <dgm:presLayoutVars>
          <dgm:hierBranch/>
        </dgm:presLayoutVars>
      </dgm:prSet>
      <dgm:spPr/>
    </dgm:pt>
    <dgm:pt modelId="{6435DBED-F2D6-44DD-AD73-942D9B5A579A}" type="pres">
      <dgm:prSet presAssocID="{F0059732-EA61-4519-BFE6-A6DA41708C7F}" presName="rootComposite" presStyleCnt="0"/>
      <dgm:spPr/>
    </dgm:pt>
    <dgm:pt modelId="{4F0A92D2-9E05-4FB3-AFD0-5D7A69260B61}" type="pres">
      <dgm:prSet presAssocID="{F0059732-EA61-4519-BFE6-A6DA41708C7F}" presName="rootText" presStyleLbl="node2" presStyleIdx="3" presStyleCnt="4">
        <dgm:presLayoutVars>
          <dgm:chPref val="3"/>
        </dgm:presLayoutVars>
      </dgm:prSet>
      <dgm:spPr/>
    </dgm:pt>
    <dgm:pt modelId="{8B91F09C-2D37-43DA-92C7-60B8308B4BF0}" type="pres">
      <dgm:prSet presAssocID="{F0059732-EA61-4519-BFE6-A6DA41708C7F}" presName="rootConnector" presStyleLbl="node2" presStyleIdx="3" presStyleCnt="4"/>
      <dgm:spPr/>
    </dgm:pt>
    <dgm:pt modelId="{DF3DB362-7BFE-4A7C-8A6B-84389E442373}" type="pres">
      <dgm:prSet presAssocID="{F0059732-EA61-4519-BFE6-A6DA41708C7F}" presName="hierChild4" presStyleCnt="0"/>
      <dgm:spPr/>
    </dgm:pt>
    <dgm:pt modelId="{ADD9319B-D0A9-45F2-9AF3-59FABE7BD6D0}" type="pres">
      <dgm:prSet presAssocID="{F1C18C11-7A7B-4FA6-BA3F-FE644A8CF857}" presName="Name35" presStyleLbl="parChTrans1D3" presStyleIdx="6" presStyleCnt="8"/>
      <dgm:spPr/>
    </dgm:pt>
    <dgm:pt modelId="{0EED88E9-9535-475E-B2BE-89BD1FB12562}" type="pres">
      <dgm:prSet presAssocID="{E071BB01-DDDB-4300-A071-C3A2D38BDC3B}" presName="hierRoot2" presStyleCnt="0">
        <dgm:presLayoutVars>
          <dgm:hierBranch val="r"/>
        </dgm:presLayoutVars>
      </dgm:prSet>
      <dgm:spPr/>
    </dgm:pt>
    <dgm:pt modelId="{F0ECAA83-75B9-4279-9F9F-FED2F3EF9A46}" type="pres">
      <dgm:prSet presAssocID="{E071BB01-DDDB-4300-A071-C3A2D38BDC3B}" presName="rootComposite" presStyleCnt="0"/>
      <dgm:spPr/>
    </dgm:pt>
    <dgm:pt modelId="{C5A68E6F-B7EA-4AD6-BCFA-E9B6BFD0D7A0}" type="pres">
      <dgm:prSet presAssocID="{E071BB01-DDDB-4300-A071-C3A2D38BDC3B}" presName="rootText" presStyleLbl="node3" presStyleIdx="6" presStyleCnt="8">
        <dgm:presLayoutVars>
          <dgm:chPref val="3"/>
        </dgm:presLayoutVars>
      </dgm:prSet>
      <dgm:spPr/>
    </dgm:pt>
    <dgm:pt modelId="{1DCF9EFD-7B3F-4D34-BA94-F5F4FFB1AEC7}" type="pres">
      <dgm:prSet presAssocID="{E071BB01-DDDB-4300-A071-C3A2D38BDC3B}" presName="rootConnector" presStyleLbl="node3" presStyleIdx="6" presStyleCnt="8"/>
      <dgm:spPr/>
    </dgm:pt>
    <dgm:pt modelId="{C78650F7-E2D9-4E67-BE61-8D043642D11C}" type="pres">
      <dgm:prSet presAssocID="{E071BB01-DDDB-4300-A071-C3A2D38BDC3B}" presName="hierChild4" presStyleCnt="0"/>
      <dgm:spPr/>
    </dgm:pt>
    <dgm:pt modelId="{26B8C341-D0BB-4BEF-93DD-E0528D1B58EB}" type="pres">
      <dgm:prSet presAssocID="{E071BB01-DDDB-4300-A071-C3A2D38BDC3B}" presName="hierChild5" presStyleCnt="0"/>
      <dgm:spPr/>
    </dgm:pt>
    <dgm:pt modelId="{D867302F-7297-49CF-B296-0B2E9534F3D8}" type="pres">
      <dgm:prSet presAssocID="{0B3A533D-49BF-4899-8268-F451540E7FDA}" presName="Name35" presStyleLbl="parChTrans1D3" presStyleIdx="7" presStyleCnt="8"/>
      <dgm:spPr/>
    </dgm:pt>
    <dgm:pt modelId="{0DB1D21D-9678-4FB4-BA5B-7830DB665334}" type="pres">
      <dgm:prSet presAssocID="{1D5EDC5A-D5D0-41CB-8070-0DF2A94AFE73}" presName="hierRoot2" presStyleCnt="0">
        <dgm:presLayoutVars>
          <dgm:hierBranch val="r"/>
        </dgm:presLayoutVars>
      </dgm:prSet>
      <dgm:spPr/>
    </dgm:pt>
    <dgm:pt modelId="{26854B1C-DEDE-4C2A-8F86-E368FE4FDBB0}" type="pres">
      <dgm:prSet presAssocID="{1D5EDC5A-D5D0-41CB-8070-0DF2A94AFE73}" presName="rootComposite" presStyleCnt="0"/>
      <dgm:spPr/>
    </dgm:pt>
    <dgm:pt modelId="{E50A1DA5-1A75-4B06-AB53-2EADB42BA905}" type="pres">
      <dgm:prSet presAssocID="{1D5EDC5A-D5D0-41CB-8070-0DF2A94AFE73}" presName="rootText" presStyleLbl="node3" presStyleIdx="7" presStyleCnt="8">
        <dgm:presLayoutVars>
          <dgm:chPref val="3"/>
        </dgm:presLayoutVars>
      </dgm:prSet>
      <dgm:spPr/>
    </dgm:pt>
    <dgm:pt modelId="{9527A1C6-5940-4561-8ECE-99798F289F3D}" type="pres">
      <dgm:prSet presAssocID="{1D5EDC5A-D5D0-41CB-8070-0DF2A94AFE73}" presName="rootConnector" presStyleLbl="node3" presStyleIdx="7" presStyleCnt="8"/>
      <dgm:spPr/>
    </dgm:pt>
    <dgm:pt modelId="{418FE4D0-D73D-4DC3-A5D6-366752194A2A}" type="pres">
      <dgm:prSet presAssocID="{1D5EDC5A-D5D0-41CB-8070-0DF2A94AFE73}" presName="hierChild4" presStyleCnt="0"/>
      <dgm:spPr/>
    </dgm:pt>
    <dgm:pt modelId="{79313E93-511E-4F9D-9828-F67F7CA9CADE}" type="pres">
      <dgm:prSet presAssocID="{1D5EDC5A-D5D0-41CB-8070-0DF2A94AFE73}" presName="hierChild5" presStyleCnt="0"/>
      <dgm:spPr/>
    </dgm:pt>
    <dgm:pt modelId="{C91C481B-B90D-49A5-81EC-3416FDB5D991}" type="pres">
      <dgm:prSet presAssocID="{F0059732-EA61-4519-BFE6-A6DA41708C7F}" presName="hierChild5" presStyleCnt="0"/>
      <dgm:spPr/>
    </dgm:pt>
    <dgm:pt modelId="{ECEA2241-F40A-4751-BD72-AC73F9BCAB4E}" type="pres">
      <dgm:prSet presAssocID="{8A81DAEA-6253-4723-8769-239B5C4EDC74}" presName="hierChild3" presStyleCnt="0"/>
      <dgm:spPr/>
    </dgm:pt>
  </dgm:ptLst>
  <dgm:cxnLst>
    <dgm:cxn modelId="{C29C5095-138D-46CB-B8E2-CDF0AF6110DE}" type="presOf" srcId="{E071BB01-DDDB-4300-A071-C3A2D38BDC3B}" destId="{C5A68E6F-B7EA-4AD6-BCFA-E9B6BFD0D7A0}" srcOrd="0" destOrd="0" presId="urn:microsoft.com/office/officeart/2005/8/layout/orgChart1"/>
    <dgm:cxn modelId="{E00FFEB9-DBAD-43C4-8ACF-5D45831063ED}" type="presOf" srcId="{2B78E58E-1E19-4BED-88CF-273FA3D98AE8}" destId="{6BA88A7F-8C0E-4B83-B2B2-91C2886B87DA}" srcOrd="0" destOrd="0" presId="urn:microsoft.com/office/officeart/2005/8/layout/orgChart1"/>
    <dgm:cxn modelId="{A1D513FD-43BD-4688-8A30-13F7C5BF685A}" type="presOf" srcId="{C2E99C8D-D6D5-45D5-B2D7-36910EEAC09C}" destId="{293B86DF-D090-4E17-A96B-3B3F91989BA1}" srcOrd="0" destOrd="0" presId="urn:microsoft.com/office/officeart/2005/8/layout/orgChart1"/>
    <dgm:cxn modelId="{586591AA-19B2-4B04-8BA9-0CBF2D3EF5BA}" type="presOf" srcId="{ED47CB26-5BFB-4897-ABDA-CA1CBECA7770}" destId="{7A40E73D-3C59-49A4-9837-BF2A0FCEE964}" srcOrd="0" destOrd="0" presId="urn:microsoft.com/office/officeart/2005/8/layout/orgChart1"/>
    <dgm:cxn modelId="{DEFE4C51-0C4F-4E7C-AF3F-1B3EA12E8F77}" type="presOf" srcId="{32DC2986-22AA-4BAB-A43C-D77944D3DE5B}" destId="{138DBD07-57E7-4402-9E8C-4418A1EA9B06}" srcOrd="0" destOrd="0" presId="urn:microsoft.com/office/officeart/2005/8/layout/orgChart1"/>
    <dgm:cxn modelId="{14B9857A-D390-4BE3-A2FA-2A247DEF1602}" type="presOf" srcId="{67A92064-748C-40B0-A617-03B07C3B8538}" destId="{C538A4BB-504E-4321-9B0F-0446C635E073}" srcOrd="0" destOrd="0" presId="urn:microsoft.com/office/officeart/2005/8/layout/orgChart1"/>
    <dgm:cxn modelId="{70CE62FB-3060-4C34-875B-73EAC1113482}" type="presOf" srcId="{1D077020-C5D0-489F-809E-0F0F2BA310B0}" destId="{96FF475D-FE34-46E1-8134-D7ADFF201014}" srcOrd="0" destOrd="0" presId="urn:microsoft.com/office/officeart/2005/8/layout/orgChart1"/>
    <dgm:cxn modelId="{75E06337-0E2C-42C2-BE33-6510082BBF19}" type="presOf" srcId="{1CDCAB1C-4772-4083-9388-448EBCBAF016}" destId="{9F7962F6-8664-4A13-970F-DBEBD0F5BB6D}" srcOrd="0" destOrd="0" presId="urn:microsoft.com/office/officeart/2005/8/layout/orgChart1"/>
    <dgm:cxn modelId="{F899BE3A-3927-4401-B695-BA06EBB15D3D}" srcId="{97A60F93-95CA-49A6-9651-3422CE40BD1E}" destId="{6D49B1E5-32BF-4562-9CE0-F5967A3D0E1C}" srcOrd="1" destOrd="0" parTransId="{745C5D04-7A70-4D56-874D-5FAA0BA58B86}" sibTransId="{4C27717F-FA73-4C7E-B2EC-D894A6B1C112}"/>
    <dgm:cxn modelId="{0F15816B-7061-4C54-843E-B40A1F88C335}" type="presOf" srcId="{E071BB01-DDDB-4300-A071-C3A2D38BDC3B}" destId="{1DCF9EFD-7B3F-4D34-BA94-F5F4FFB1AEC7}" srcOrd="1" destOrd="0" presId="urn:microsoft.com/office/officeart/2005/8/layout/orgChart1"/>
    <dgm:cxn modelId="{8C2F6D34-F4E7-4484-8A8E-09344DFBA7A4}" type="presOf" srcId="{275F985C-9FF3-4727-9DE5-C0C7E5AC7A92}" destId="{3D17D2BD-D02E-4923-90AB-F22427859245}" srcOrd="0" destOrd="0" presId="urn:microsoft.com/office/officeart/2005/8/layout/orgChart1"/>
    <dgm:cxn modelId="{3C8DB127-3146-4BC2-A318-407BE3860AE6}" type="presOf" srcId="{9ADA8849-7901-482C-9E67-436564D55078}" destId="{6463686D-B0E5-4C41-AE64-A96CB90FFDED}" srcOrd="1" destOrd="0" presId="urn:microsoft.com/office/officeart/2005/8/layout/orgChart1"/>
    <dgm:cxn modelId="{E4175BA8-99B5-444E-AD90-20D7D236BC88}" type="presOf" srcId="{F1C18C11-7A7B-4FA6-BA3F-FE644A8CF857}" destId="{ADD9319B-D0A9-45F2-9AF3-59FABE7BD6D0}" srcOrd="0" destOrd="0" presId="urn:microsoft.com/office/officeart/2005/8/layout/orgChart1"/>
    <dgm:cxn modelId="{5A13AC49-5909-4F7D-9F84-AB57DBF32F84}" srcId="{A71E9FE4-A2BA-4F88-92C0-6A32A065842E}" destId="{9ADA8849-7901-482C-9E67-436564D55078}" srcOrd="0" destOrd="0" parTransId="{275F985C-9FF3-4727-9DE5-C0C7E5AC7A92}" sibTransId="{844AD6E2-562A-4604-AAB3-E50CB4A679CC}"/>
    <dgm:cxn modelId="{049A2E78-FF0E-4084-B252-6D77C1664704}" type="presOf" srcId="{8A9A6366-665E-4530-AF05-29ADE24BB3FB}" destId="{5CC822D5-6CD9-4053-B760-EC575FB2A780}" srcOrd="0" destOrd="0" presId="urn:microsoft.com/office/officeart/2005/8/layout/orgChart1"/>
    <dgm:cxn modelId="{F87D119A-C8AE-4E07-A940-640A26C302F7}" srcId="{2E67D25C-BB22-4C05-90B3-172D9D65528A}" destId="{ED47CB26-5BFB-4897-ABDA-CA1CBECA7770}" srcOrd="0" destOrd="0" parTransId="{FB2396C4-45AE-4300-929D-C79312AD53A5}" sibTransId="{F7A75A12-5BA1-4F06-B00E-74D5F34A7141}"/>
    <dgm:cxn modelId="{EC09AF40-BFB0-409D-BCC9-7935C7C4E94D}" type="presOf" srcId="{FB2396C4-45AE-4300-929D-C79312AD53A5}" destId="{8436F339-43B8-4E41-81F1-658DDCD68DF2}" srcOrd="0" destOrd="0" presId="urn:microsoft.com/office/officeart/2005/8/layout/orgChart1"/>
    <dgm:cxn modelId="{BF6805D6-238D-4C6D-AC37-FA5DD1FDBE4F}" srcId="{A71E9FE4-A2BA-4F88-92C0-6A32A065842E}" destId="{67A92064-748C-40B0-A617-03B07C3B8538}" srcOrd="1" destOrd="0" parTransId="{2623875B-B595-4A5C-9EF8-1B8A5CCC60D6}" sibTransId="{76971B7E-BA1E-45C4-8A02-0CE2F198DEC9}"/>
    <dgm:cxn modelId="{01C0E331-D6B9-4F88-9BB0-C876D8C9BF57}" type="presOf" srcId="{D435CB81-1CC0-4FE7-AB65-14B0044BB361}" destId="{557F8471-340F-40D3-AA4D-B1864C1A9F6E}" srcOrd="0" destOrd="0" presId="urn:microsoft.com/office/officeart/2005/8/layout/orgChart1"/>
    <dgm:cxn modelId="{E951C046-8F3C-49A9-B80B-E6913BA8C787}" type="presOf" srcId="{44EFE890-A650-4A15-9998-86A19E73BE21}" destId="{D684E3BA-96E3-4980-B50E-116B5BEC75CE}" srcOrd="0" destOrd="0" presId="urn:microsoft.com/office/officeart/2005/8/layout/orgChart1"/>
    <dgm:cxn modelId="{98569B3E-A0CB-46DB-80AD-63EA9A64990D}" type="presOf" srcId="{D435CB81-1CC0-4FE7-AB65-14B0044BB361}" destId="{63CDFE10-2D01-4DF5-90ED-6814BD9A575F}" srcOrd="1" destOrd="0" presId="urn:microsoft.com/office/officeart/2005/8/layout/orgChart1"/>
    <dgm:cxn modelId="{FA449109-CC56-420A-84C0-94083156BE92}" type="presOf" srcId="{F0059732-EA61-4519-BFE6-A6DA41708C7F}" destId="{8B91F09C-2D37-43DA-92C7-60B8308B4BF0}" srcOrd="1" destOrd="0" presId="urn:microsoft.com/office/officeart/2005/8/layout/orgChart1"/>
    <dgm:cxn modelId="{DF10E3F8-4297-4C39-BE9D-39705DEFAD1C}" type="presOf" srcId="{F0059732-EA61-4519-BFE6-A6DA41708C7F}" destId="{4F0A92D2-9E05-4FB3-AFD0-5D7A69260B61}" srcOrd="0" destOrd="0" presId="urn:microsoft.com/office/officeart/2005/8/layout/orgChart1"/>
    <dgm:cxn modelId="{CAF11653-7CDC-4FFD-A8ED-8984C15012EC}" type="presOf" srcId="{97A60F93-95CA-49A6-9651-3422CE40BD1E}" destId="{6260CBA0-8280-41DF-825F-B7EEBF1EFFF1}" srcOrd="1" destOrd="0" presId="urn:microsoft.com/office/officeart/2005/8/layout/orgChart1"/>
    <dgm:cxn modelId="{23DD21D6-8FB3-40F5-BAB2-1EDB2EBF89E8}" type="presOf" srcId="{6D49B1E5-32BF-4562-9CE0-F5967A3D0E1C}" destId="{B5DD47E5-EDD4-465B-9854-A2F74656F7C0}" srcOrd="0" destOrd="0" presId="urn:microsoft.com/office/officeart/2005/8/layout/orgChart1"/>
    <dgm:cxn modelId="{7F5FFAE5-5698-4FA1-8063-A8EC99771A9E}" type="presOf" srcId="{8A81DAEA-6253-4723-8769-239B5C4EDC74}" destId="{A7ACD348-B27A-4A07-8FAA-F3B7DA2DA005}" srcOrd="0" destOrd="0" presId="urn:microsoft.com/office/officeart/2005/8/layout/orgChart1"/>
    <dgm:cxn modelId="{23C5391D-58FB-479C-82FE-4F5C5B22BCA4}" srcId="{8A81DAEA-6253-4723-8769-239B5C4EDC74}" destId="{A71E9FE4-A2BA-4F88-92C0-6A32A065842E}" srcOrd="1" destOrd="0" parTransId="{32DC2986-22AA-4BAB-A43C-D77944D3DE5B}" sibTransId="{94484E8C-F77C-4656-AFEA-B90E51D0F23C}"/>
    <dgm:cxn modelId="{45BD3089-3A7D-4C98-A84B-9C32142052D0}" type="presOf" srcId="{A71E9FE4-A2BA-4F88-92C0-6A32A065842E}" destId="{85C5EB1F-BB2E-4930-A510-9F39BDCBD0EE}" srcOrd="1" destOrd="0" presId="urn:microsoft.com/office/officeart/2005/8/layout/orgChart1"/>
    <dgm:cxn modelId="{FAC45190-92CD-4F61-BED9-659C0E967738}" type="presOf" srcId="{1D5EDC5A-D5D0-41CB-8070-0DF2A94AFE73}" destId="{E50A1DA5-1A75-4B06-AB53-2EADB42BA905}" srcOrd="0" destOrd="0" presId="urn:microsoft.com/office/officeart/2005/8/layout/orgChart1"/>
    <dgm:cxn modelId="{0C480814-B20E-4117-ADC4-CFA6FADE2E43}" type="presOf" srcId="{44EFE890-A650-4A15-9998-86A19E73BE21}" destId="{4D86929B-36A1-4832-9D9D-9F280979524F}" srcOrd="1" destOrd="0" presId="urn:microsoft.com/office/officeart/2005/8/layout/orgChart1"/>
    <dgm:cxn modelId="{B5BC9021-9DC8-4CE7-B2A9-ADEFFF7EB383}" type="presOf" srcId="{8A81DAEA-6253-4723-8769-239B5C4EDC74}" destId="{91415517-948B-45F6-A468-7CE0E5AEB37E}" srcOrd="1" destOrd="0" presId="urn:microsoft.com/office/officeart/2005/8/layout/orgChart1"/>
    <dgm:cxn modelId="{FC59C1CC-D8B4-4DA1-859A-C86A9ED6B670}" type="presOf" srcId="{9ADA8849-7901-482C-9E67-436564D55078}" destId="{74889978-5F00-4126-A4A4-156AC34AADC4}" srcOrd="0" destOrd="0" presId="urn:microsoft.com/office/officeart/2005/8/layout/orgChart1"/>
    <dgm:cxn modelId="{2FB26F26-D56A-472E-BD26-1F7F45AAD539}" type="presOf" srcId="{2623875B-B595-4A5C-9EF8-1B8A5CCC60D6}" destId="{724D0E95-29AD-432E-B11F-A4538DD8B556}" srcOrd="0" destOrd="0" presId="urn:microsoft.com/office/officeart/2005/8/layout/orgChart1"/>
    <dgm:cxn modelId="{1FE2D7D2-5F76-4906-A094-19ABEECF571C}" srcId="{8A9A6366-665E-4530-AF05-29ADE24BB3FB}" destId="{8A81DAEA-6253-4723-8769-239B5C4EDC74}" srcOrd="0" destOrd="0" parTransId="{266F7375-5D78-4DA5-9968-A872A3BF8096}" sibTransId="{E9EDA868-6A4D-4D13-9EA1-F26E2176D419}"/>
    <dgm:cxn modelId="{74D2FA37-19AE-407A-8E45-86009D6C67FC}" type="presOf" srcId="{67A92064-748C-40B0-A617-03B07C3B8538}" destId="{80783423-74C8-439F-AB25-F3367C39CAB1}" srcOrd="1" destOrd="0" presId="urn:microsoft.com/office/officeart/2005/8/layout/orgChart1"/>
    <dgm:cxn modelId="{FDA84227-AAED-4E04-ADC5-0FC998A1DAED}" srcId="{F0059732-EA61-4519-BFE6-A6DA41708C7F}" destId="{1D5EDC5A-D5D0-41CB-8070-0DF2A94AFE73}" srcOrd="1" destOrd="0" parTransId="{0B3A533D-49BF-4899-8268-F451540E7FDA}" sibTransId="{A7493177-E290-4A33-A008-A2576BE8D6F3}"/>
    <dgm:cxn modelId="{2600ED73-7B80-44D8-B342-30571005BAEC}" srcId="{8A81DAEA-6253-4723-8769-239B5C4EDC74}" destId="{F0059732-EA61-4519-BFE6-A6DA41708C7F}" srcOrd="3" destOrd="0" parTransId="{1CDCAB1C-4772-4083-9388-448EBCBAF016}" sibTransId="{CE41D95F-A520-4B82-A0B9-3334D74821F2}"/>
    <dgm:cxn modelId="{8CD44562-7AEA-4CF2-8E3C-F297F09788E4}" srcId="{F0059732-EA61-4519-BFE6-A6DA41708C7F}" destId="{E071BB01-DDDB-4300-A071-C3A2D38BDC3B}" srcOrd="0" destOrd="0" parTransId="{F1C18C11-7A7B-4FA6-BA3F-FE644A8CF857}" sibTransId="{06BB8DF1-2B87-48C3-B554-6B3930397443}"/>
    <dgm:cxn modelId="{04767B54-3B75-4F83-9401-73505FEF9730}" srcId="{8A81DAEA-6253-4723-8769-239B5C4EDC74}" destId="{2E67D25C-BB22-4C05-90B3-172D9D65528A}" srcOrd="2" destOrd="0" parTransId="{28AE5DED-E3A2-4D63-AB3B-5651E2F2380C}" sibTransId="{0D6A6453-9DE0-47C2-853A-0D10564D5AB3}"/>
    <dgm:cxn modelId="{5BEA1F54-166A-440A-A2CD-E8DAD7A97E91}" type="presOf" srcId="{0B3A533D-49BF-4899-8268-F451540E7FDA}" destId="{D867302F-7297-49CF-B296-0B2E9534F3D8}" srcOrd="0" destOrd="0" presId="urn:microsoft.com/office/officeart/2005/8/layout/orgChart1"/>
    <dgm:cxn modelId="{E1E11EB5-767F-4FA9-A2F7-A68DD097232C}" type="presOf" srcId="{6D49B1E5-32BF-4562-9CE0-F5967A3D0E1C}" destId="{C9D590EA-FA50-4C88-BE1B-6104558B696C}" srcOrd="1" destOrd="0" presId="urn:microsoft.com/office/officeart/2005/8/layout/orgChart1"/>
    <dgm:cxn modelId="{28E9B501-D2E5-4A29-9594-E47EE419C512}" type="presOf" srcId="{A71E9FE4-A2BA-4F88-92C0-6A32A065842E}" destId="{9256BD4D-D982-461D-AE7E-C794EDF52C61}" srcOrd="0" destOrd="0" presId="urn:microsoft.com/office/officeart/2005/8/layout/orgChart1"/>
    <dgm:cxn modelId="{5A9307D1-1EC5-4ADD-8E57-365888CA39EC}" type="presOf" srcId="{97A60F93-95CA-49A6-9651-3422CE40BD1E}" destId="{25754A05-FA4A-40A2-9E4B-DE58D11C8157}" srcOrd="0" destOrd="0" presId="urn:microsoft.com/office/officeart/2005/8/layout/orgChart1"/>
    <dgm:cxn modelId="{CB3B8797-6FC1-4FAB-8BDB-0178A94DAE4D}" type="presOf" srcId="{2E67D25C-BB22-4C05-90B3-172D9D65528A}" destId="{AC322CC6-6E42-4FBC-88C4-95D297956C70}" srcOrd="1" destOrd="0" presId="urn:microsoft.com/office/officeart/2005/8/layout/orgChart1"/>
    <dgm:cxn modelId="{BE7A1EBC-25F3-4C05-8E93-13738F893D02}" srcId="{2E67D25C-BB22-4C05-90B3-172D9D65528A}" destId="{D435CB81-1CC0-4FE7-AB65-14B0044BB361}" srcOrd="1" destOrd="0" parTransId="{1D077020-C5D0-489F-809E-0F0F2BA310B0}" sibTransId="{131BEBB9-3503-48E5-90D7-4FEB4410A85A}"/>
    <dgm:cxn modelId="{14CA9AEF-5806-4207-A4B0-296330CC2035}" srcId="{8A81DAEA-6253-4723-8769-239B5C4EDC74}" destId="{97A60F93-95CA-49A6-9651-3422CE40BD1E}" srcOrd="0" destOrd="0" parTransId="{2B78E58E-1E19-4BED-88CF-273FA3D98AE8}" sibTransId="{F2DD6A54-58D5-48E9-ACAE-EABF3D33D180}"/>
    <dgm:cxn modelId="{40F5CA41-517C-43FA-9A5B-609398D29F03}" type="presOf" srcId="{745C5D04-7A70-4D56-874D-5FAA0BA58B86}" destId="{D6EFCDD7-8405-4DA7-8377-6F1E55862741}" srcOrd="0" destOrd="0" presId="urn:microsoft.com/office/officeart/2005/8/layout/orgChart1"/>
    <dgm:cxn modelId="{6333995D-843D-4662-B08D-953E00DAE2A8}" type="presOf" srcId="{ED47CB26-5BFB-4897-ABDA-CA1CBECA7770}" destId="{9EA65B1D-F5DF-4F4A-84C4-A9DA6DCC0175}" srcOrd="1" destOrd="0" presId="urn:microsoft.com/office/officeart/2005/8/layout/orgChart1"/>
    <dgm:cxn modelId="{FF59C6FC-52C5-4574-94F6-EB15F5F497FE}" type="presOf" srcId="{2E67D25C-BB22-4C05-90B3-172D9D65528A}" destId="{B8F20968-6D81-46FD-B449-41C2417CE709}" srcOrd="0" destOrd="0" presId="urn:microsoft.com/office/officeart/2005/8/layout/orgChart1"/>
    <dgm:cxn modelId="{45F1CFDC-B22A-4E7C-AEF8-4C1902D0D96D}" srcId="{97A60F93-95CA-49A6-9651-3422CE40BD1E}" destId="{44EFE890-A650-4A15-9998-86A19E73BE21}" srcOrd="0" destOrd="0" parTransId="{C2E99C8D-D6D5-45D5-B2D7-36910EEAC09C}" sibTransId="{12CAD3A3-DF97-43D9-82DF-35764F9A2B40}"/>
    <dgm:cxn modelId="{337F9992-2536-4D4A-A84F-A0384466848C}" type="presOf" srcId="{1D5EDC5A-D5D0-41CB-8070-0DF2A94AFE73}" destId="{9527A1C6-5940-4561-8ECE-99798F289F3D}" srcOrd="1" destOrd="0" presId="urn:microsoft.com/office/officeart/2005/8/layout/orgChart1"/>
    <dgm:cxn modelId="{ADD57ACE-6DF0-4FB4-A2B9-3813EFFC17ED}" type="presOf" srcId="{28AE5DED-E3A2-4D63-AB3B-5651E2F2380C}" destId="{6D972B9E-87F3-4B98-BB03-B97B6C66E854}" srcOrd="0" destOrd="0" presId="urn:microsoft.com/office/officeart/2005/8/layout/orgChart1"/>
    <dgm:cxn modelId="{9E491136-BF49-4D82-9740-ABCFBCD61347}" type="presParOf" srcId="{5CC822D5-6CD9-4053-B760-EC575FB2A780}" destId="{DB12C770-F6E9-4AB8-A35B-B08568E7A138}" srcOrd="0" destOrd="0" presId="urn:microsoft.com/office/officeart/2005/8/layout/orgChart1"/>
    <dgm:cxn modelId="{932BE25D-31C2-4B7B-A7A5-1B1D0F8A8E7C}" type="presParOf" srcId="{DB12C770-F6E9-4AB8-A35B-B08568E7A138}" destId="{FB2C6736-A9A4-463A-8D1D-399E203EED31}" srcOrd="0" destOrd="0" presId="urn:microsoft.com/office/officeart/2005/8/layout/orgChart1"/>
    <dgm:cxn modelId="{45971067-7B18-41EA-8AA8-40216CFA3937}" type="presParOf" srcId="{FB2C6736-A9A4-463A-8D1D-399E203EED31}" destId="{A7ACD348-B27A-4A07-8FAA-F3B7DA2DA005}" srcOrd="0" destOrd="0" presId="urn:microsoft.com/office/officeart/2005/8/layout/orgChart1"/>
    <dgm:cxn modelId="{78D45E7D-C7E0-42F4-B721-E9CEC1939E8D}" type="presParOf" srcId="{FB2C6736-A9A4-463A-8D1D-399E203EED31}" destId="{91415517-948B-45F6-A468-7CE0E5AEB37E}" srcOrd="1" destOrd="0" presId="urn:microsoft.com/office/officeart/2005/8/layout/orgChart1"/>
    <dgm:cxn modelId="{3FDD0137-B8B3-476F-844E-424567AFA777}" type="presParOf" srcId="{DB12C770-F6E9-4AB8-A35B-B08568E7A138}" destId="{F3C43378-ED19-4A49-9175-3E12D82F5AAC}" srcOrd="1" destOrd="0" presId="urn:microsoft.com/office/officeart/2005/8/layout/orgChart1"/>
    <dgm:cxn modelId="{AC24DF94-F511-41E1-AE3D-0000E3ACDD4F}" type="presParOf" srcId="{F3C43378-ED19-4A49-9175-3E12D82F5AAC}" destId="{6BA88A7F-8C0E-4B83-B2B2-91C2886B87DA}" srcOrd="0" destOrd="0" presId="urn:microsoft.com/office/officeart/2005/8/layout/orgChart1"/>
    <dgm:cxn modelId="{9E82F743-C89F-474C-8F8E-1D735F812FA7}" type="presParOf" srcId="{F3C43378-ED19-4A49-9175-3E12D82F5AAC}" destId="{CDC98FDA-336F-472E-8F48-2E3727EE3D9C}" srcOrd="1" destOrd="0" presId="urn:microsoft.com/office/officeart/2005/8/layout/orgChart1"/>
    <dgm:cxn modelId="{32F4E578-1A20-4288-990F-30BEBAAC2A12}" type="presParOf" srcId="{CDC98FDA-336F-472E-8F48-2E3727EE3D9C}" destId="{CD515706-A851-4E53-8B02-41A19248A5D6}" srcOrd="0" destOrd="0" presId="urn:microsoft.com/office/officeart/2005/8/layout/orgChart1"/>
    <dgm:cxn modelId="{3FBFF030-92D8-4A94-B404-503AA002986D}" type="presParOf" srcId="{CD515706-A851-4E53-8B02-41A19248A5D6}" destId="{25754A05-FA4A-40A2-9E4B-DE58D11C8157}" srcOrd="0" destOrd="0" presId="urn:microsoft.com/office/officeart/2005/8/layout/orgChart1"/>
    <dgm:cxn modelId="{8110FEA1-72A2-4035-982E-9CEA88A674B2}" type="presParOf" srcId="{CD515706-A851-4E53-8B02-41A19248A5D6}" destId="{6260CBA0-8280-41DF-825F-B7EEBF1EFFF1}" srcOrd="1" destOrd="0" presId="urn:microsoft.com/office/officeart/2005/8/layout/orgChart1"/>
    <dgm:cxn modelId="{3D6F379A-6C93-47E4-888F-4AACC1A3AF68}" type="presParOf" srcId="{CDC98FDA-336F-472E-8F48-2E3727EE3D9C}" destId="{917FD1B7-5417-4592-8AFC-6F690C45E880}" srcOrd="1" destOrd="0" presId="urn:microsoft.com/office/officeart/2005/8/layout/orgChart1"/>
    <dgm:cxn modelId="{93745C0F-EAE0-453E-BAA2-3782A54DCD92}" type="presParOf" srcId="{917FD1B7-5417-4592-8AFC-6F690C45E880}" destId="{293B86DF-D090-4E17-A96B-3B3F91989BA1}" srcOrd="0" destOrd="0" presId="urn:microsoft.com/office/officeart/2005/8/layout/orgChart1"/>
    <dgm:cxn modelId="{205528AE-D41C-483A-AE05-7DF84329B32D}" type="presParOf" srcId="{917FD1B7-5417-4592-8AFC-6F690C45E880}" destId="{7C098B2D-4789-46CE-8389-48765C36CFFE}" srcOrd="1" destOrd="0" presId="urn:microsoft.com/office/officeart/2005/8/layout/orgChart1"/>
    <dgm:cxn modelId="{BFBFB074-8608-4057-8FE9-5E228A865BEE}" type="presParOf" srcId="{7C098B2D-4789-46CE-8389-48765C36CFFE}" destId="{0ACF19A9-2BEE-46BA-A92C-4A4EB4451931}" srcOrd="0" destOrd="0" presId="urn:microsoft.com/office/officeart/2005/8/layout/orgChart1"/>
    <dgm:cxn modelId="{C1165549-8459-4A0D-9AF5-3CC9356C8896}" type="presParOf" srcId="{0ACF19A9-2BEE-46BA-A92C-4A4EB4451931}" destId="{D684E3BA-96E3-4980-B50E-116B5BEC75CE}" srcOrd="0" destOrd="0" presId="urn:microsoft.com/office/officeart/2005/8/layout/orgChart1"/>
    <dgm:cxn modelId="{C4969244-0474-4AA8-85CE-B0DEFEF95123}" type="presParOf" srcId="{0ACF19A9-2BEE-46BA-A92C-4A4EB4451931}" destId="{4D86929B-36A1-4832-9D9D-9F280979524F}" srcOrd="1" destOrd="0" presId="urn:microsoft.com/office/officeart/2005/8/layout/orgChart1"/>
    <dgm:cxn modelId="{8A23A53F-C8A1-43E0-836C-647258446E3E}" type="presParOf" srcId="{7C098B2D-4789-46CE-8389-48765C36CFFE}" destId="{2E4EF0F9-191E-4F2E-897B-5C3E554120A8}" srcOrd="1" destOrd="0" presId="urn:microsoft.com/office/officeart/2005/8/layout/orgChart1"/>
    <dgm:cxn modelId="{1CF961B9-229C-4135-B155-AF8E2A48C15E}" type="presParOf" srcId="{7C098B2D-4789-46CE-8389-48765C36CFFE}" destId="{9F3D7CFA-E8E7-435B-99FD-1E4424335E62}" srcOrd="2" destOrd="0" presId="urn:microsoft.com/office/officeart/2005/8/layout/orgChart1"/>
    <dgm:cxn modelId="{E7F0247D-ABDF-4C08-ABCF-DA0DBE3A46BC}" type="presParOf" srcId="{917FD1B7-5417-4592-8AFC-6F690C45E880}" destId="{D6EFCDD7-8405-4DA7-8377-6F1E55862741}" srcOrd="2" destOrd="0" presId="urn:microsoft.com/office/officeart/2005/8/layout/orgChart1"/>
    <dgm:cxn modelId="{FBA1AFE1-06A5-41D6-9FFB-FDFEFC554847}" type="presParOf" srcId="{917FD1B7-5417-4592-8AFC-6F690C45E880}" destId="{C0BD546F-9625-41EF-8E4D-E5CF9F1F1140}" srcOrd="3" destOrd="0" presId="urn:microsoft.com/office/officeart/2005/8/layout/orgChart1"/>
    <dgm:cxn modelId="{3886BCCB-7E47-48DB-A794-4B35027D86CC}" type="presParOf" srcId="{C0BD546F-9625-41EF-8E4D-E5CF9F1F1140}" destId="{CEF34C72-354B-473D-AB7B-8AC12874F60E}" srcOrd="0" destOrd="0" presId="urn:microsoft.com/office/officeart/2005/8/layout/orgChart1"/>
    <dgm:cxn modelId="{EA17802B-EFDC-4930-8F74-A12DC50E3095}" type="presParOf" srcId="{CEF34C72-354B-473D-AB7B-8AC12874F60E}" destId="{B5DD47E5-EDD4-465B-9854-A2F74656F7C0}" srcOrd="0" destOrd="0" presId="urn:microsoft.com/office/officeart/2005/8/layout/orgChart1"/>
    <dgm:cxn modelId="{A4471281-E3A8-47B4-ABF4-13F9C317F504}" type="presParOf" srcId="{CEF34C72-354B-473D-AB7B-8AC12874F60E}" destId="{C9D590EA-FA50-4C88-BE1B-6104558B696C}" srcOrd="1" destOrd="0" presId="urn:microsoft.com/office/officeart/2005/8/layout/orgChart1"/>
    <dgm:cxn modelId="{595EE6F1-2B1A-472A-BD77-BA1C42263597}" type="presParOf" srcId="{C0BD546F-9625-41EF-8E4D-E5CF9F1F1140}" destId="{DD5CC835-0657-422E-B569-D536DF0A596E}" srcOrd="1" destOrd="0" presId="urn:microsoft.com/office/officeart/2005/8/layout/orgChart1"/>
    <dgm:cxn modelId="{431230F3-0FD1-4B13-8418-13E6CDC8A811}" type="presParOf" srcId="{C0BD546F-9625-41EF-8E4D-E5CF9F1F1140}" destId="{16AC34A4-BF16-43CB-848F-695383F3BDC8}" srcOrd="2" destOrd="0" presId="urn:microsoft.com/office/officeart/2005/8/layout/orgChart1"/>
    <dgm:cxn modelId="{2C211C56-6A62-4F35-A9DD-A47B3B78CA66}" type="presParOf" srcId="{CDC98FDA-336F-472E-8F48-2E3727EE3D9C}" destId="{5C88567D-B8B4-4C5C-9ED6-0B656BA46BE0}" srcOrd="2" destOrd="0" presId="urn:microsoft.com/office/officeart/2005/8/layout/orgChart1"/>
    <dgm:cxn modelId="{53D97733-5F2B-4021-9A70-3C0A172CD44C}" type="presParOf" srcId="{F3C43378-ED19-4A49-9175-3E12D82F5AAC}" destId="{138DBD07-57E7-4402-9E8C-4418A1EA9B06}" srcOrd="2" destOrd="0" presId="urn:microsoft.com/office/officeart/2005/8/layout/orgChart1"/>
    <dgm:cxn modelId="{898D42EB-880A-49D9-AD6C-99EF9B99764C}" type="presParOf" srcId="{F3C43378-ED19-4A49-9175-3E12D82F5AAC}" destId="{B72CCB9F-E150-4AF4-8B2B-B4B60E8041AA}" srcOrd="3" destOrd="0" presId="urn:microsoft.com/office/officeart/2005/8/layout/orgChart1"/>
    <dgm:cxn modelId="{221B7BAA-934A-40C5-8C48-7079CD37B8A1}" type="presParOf" srcId="{B72CCB9F-E150-4AF4-8B2B-B4B60E8041AA}" destId="{7F4835D9-4D9A-4F6A-98D7-D649D3CAF0F0}" srcOrd="0" destOrd="0" presId="urn:microsoft.com/office/officeart/2005/8/layout/orgChart1"/>
    <dgm:cxn modelId="{E0FBF6DF-380A-4F48-ADDF-3800B146F5EE}" type="presParOf" srcId="{7F4835D9-4D9A-4F6A-98D7-D649D3CAF0F0}" destId="{9256BD4D-D982-461D-AE7E-C794EDF52C61}" srcOrd="0" destOrd="0" presId="urn:microsoft.com/office/officeart/2005/8/layout/orgChart1"/>
    <dgm:cxn modelId="{943CB331-A044-4526-AD05-AD06D4F0CD0F}" type="presParOf" srcId="{7F4835D9-4D9A-4F6A-98D7-D649D3CAF0F0}" destId="{85C5EB1F-BB2E-4930-A510-9F39BDCBD0EE}" srcOrd="1" destOrd="0" presId="urn:microsoft.com/office/officeart/2005/8/layout/orgChart1"/>
    <dgm:cxn modelId="{6CCF5661-97C7-4F8E-ADB6-CDFA6056EB3A}" type="presParOf" srcId="{B72CCB9F-E150-4AF4-8B2B-B4B60E8041AA}" destId="{DC4CD5AB-BD33-4162-9536-E23BEB9E8B40}" srcOrd="1" destOrd="0" presId="urn:microsoft.com/office/officeart/2005/8/layout/orgChart1"/>
    <dgm:cxn modelId="{DF4D7C8D-2B40-4F20-A14E-FD7CF270BA3C}" type="presParOf" srcId="{DC4CD5AB-BD33-4162-9536-E23BEB9E8B40}" destId="{3D17D2BD-D02E-4923-90AB-F22427859245}" srcOrd="0" destOrd="0" presId="urn:microsoft.com/office/officeart/2005/8/layout/orgChart1"/>
    <dgm:cxn modelId="{50781AF8-4DD7-413D-B0DC-10DA543EF6EB}" type="presParOf" srcId="{DC4CD5AB-BD33-4162-9536-E23BEB9E8B40}" destId="{3CF9BE57-1D43-41EF-8AA0-1342D4CCE052}" srcOrd="1" destOrd="0" presId="urn:microsoft.com/office/officeart/2005/8/layout/orgChart1"/>
    <dgm:cxn modelId="{55151590-9505-4161-BF90-8B28328FD9D4}" type="presParOf" srcId="{3CF9BE57-1D43-41EF-8AA0-1342D4CCE052}" destId="{BE936C2F-B9F4-4234-965D-78778593BC25}" srcOrd="0" destOrd="0" presId="urn:microsoft.com/office/officeart/2005/8/layout/orgChart1"/>
    <dgm:cxn modelId="{13E8872E-5AC8-4141-8CC8-A4AF5AC39F97}" type="presParOf" srcId="{BE936C2F-B9F4-4234-965D-78778593BC25}" destId="{74889978-5F00-4126-A4A4-156AC34AADC4}" srcOrd="0" destOrd="0" presId="urn:microsoft.com/office/officeart/2005/8/layout/orgChart1"/>
    <dgm:cxn modelId="{96FBE9F3-F472-4D15-8067-BE8DC16D541F}" type="presParOf" srcId="{BE936C2F-B9F4-4234-965D-78778593BC25}" destId="{6463686D-B0E5-4C41-AE64-A96CB90FFDED}" srcOrd="1" destOrd="0" presId="urn:microsoft.com/office/officeart/2005/8/layout/orgChart1"/>
    <dgm:cxn modelId="{1068F2D4-A117-4437-B599-1DBFC3E0B685}" type="presParOf" srcId="{3CF9BE57-1D43-41EF-8AA0-1342D4CCE052}" destId="{29ECBD0D-D3B3-4AA8-9CFA-5A584EFA1F45}" srcOrd="1" destOrd="0" presId="urn:microsoft.com/office/officeart/2005/8/layout/orgChart1"/>
    <dgm:cxn modelId="{42435573-8266-402F-8D78-AE0D8ED8BC33}" type="presParOf" srcId="{3CF9BE57-1D43-41EF-8AA0-1342D4CCE052}" destId="{2A901544-38B1-4976-8345-E1EF38A3BCBA}" srcOrd="2" destOrd="0" presId="urn:microsoft.com/office/officeart/2005/8/layout/orgChart1"/>
    <dgm:cxn modelId="{BB4251DA-910D-4A03-83A1-3BA180CA7A99}" type="presParOf" srcId="{DC4CD5AB-BD33-4162-9536-E23BEB9E8B40}" destId="{724D0E95-29AD-432E-B11F-A4538DD8B556}" srcOrd="2" destOrd="0" presId="urn:microsoft.com/office/officeart/2005/8/layout/orgChart1"/>
    <dgm:cxn modelId="{261F00C0-AE92-4EAA-A598-3FCB4EA37057}" type="presParOf" srcId="{DC4CD5AB-BD33-4162-9536-E23BEB9E8B40}" destId="{6919D30C-03F3-48BC-B26D-23B1536F503B}" srcOrd="3" destOrd="0" presId="urn:microsoft.com/office/officeart/2005/8/layout/orgChart1"/>
    <dgm:cxn modelId="{892E642B-5254-4126-9A22-DECF8E0B1B34}" type="presParOf" srcId="{6919D30C-03F3-48BC-B26D-23B1536F503B}" destId="{13D38B78-8D76-4D2F-8374-97B292A4C9E7}" srcOrd="0" destOrd="0" presId="urn:microsoft.com/office/officeart/2005/8/layout/orgChart1"/>
    <dgm:cxn modelId="{2EA90759-0328-4B0F-83A8-DB290BF70E13}" type="presParOf" srcId="{13D38B78-8D76-4D2F-8374-97B292A4C9E7}" destId="{C538A4BB-504E-4321-9B0F-0446C635E073}" srcOrd="0" destOrd="0" presId="urn:microsoft.com/office/officeart/2005/8/layout/orgChart1"/>
    <dgm:cxn modelId="{03FFBA93-A168-4E94-AFC5-9BBA2133D31C}" type="presParOf" srcId="{13D38B78-8D76-4D2F-8374-97B292A4C9E7}" destId="{80783423-74C8-439F-AB25-F3367C39CAB1}" srcOrd="1" destOrd="0" presId="urn:microsoft.com/office/officeart/2005/8/layout/orgChart1"/>
    <dgm:cxn modelId="{4F8147C2-1797-46D7-BA57-6EC6B9939DEB}" type="presParOf" srcId="{6919D30C-03F3-48BC-B26D-23B1536F503B}" destId="{D70D1DDF-DB39-405F-9FEB-DAC47A206636}" srcOrd="1" destOrd="0" presId="urn:microsoft.com/office/officeart/2005/8/layout/orgChart1"/>
    <dgm:cxn modelId="{354F8E60-8AC9-4AFF-B856-045515E700C6}" type="presParOf" srcId="{6919D30C-03F3-48BC-B26D-23B1536F503B}" destId="{A5866A50-93A1-442B-8580-B4B66B998CE5}" srcOrd="2" destOrd="0" presId="urn:microsoft.com/office/officeart/2005/8/layout/orgChart1"/>
    <dgm:cxn modelId="{15707DDF-132B-458B-AD9F-A13CCD308504}" type="presParOf" srcId="{B72CCB9F-E150-4AF4-8B2B-B4B60E8041AA}" destId="{DC7FF478-7BED-41A2-841C-972325A8C816}" srcOrd="2" destOrd="0" presId="urn:microsoft.com/office/officeart/2005/8/layout/orgChart1"/>
    <dgm:cxn modelId="{575C0F52-7249-4C75-BCD1-A84C9033256D}" type="presParOf" srcId="{F3C43378-ED19-4A49-9175-3E12D82F5AAC}" destId="{6D972B9E-87F3-4B98-BB03-B97B6C66E854}" srcOrd="4" destOrd="0" presId="urn:microsoft.com/office/officeart/2005/8/layout/orgChart1"/>
    <dgm:cxn modelId="{43FDE964-F575-4A8F-8A1E-B8B61273DECB}" type="presParOf" srcId="{F3C43378-ED19-4A49-9175-3E12D82F5AAC}" destId="{21272B53-67A2-40D4-A916-E2BB70B09302}" srcOrd="5" destOrd="0" presId="urn:microsoft.com/office/officeart/2005/8/layout/orgChart1"/>
    <dgm:cxn modelId="{13D7F996-4848-4E06-8506-DED782A863E3}" type="presParOf" srcId="{21272B53-67A2-40D4-A916-E2BB70B09302}" destId="{FBFCBDCC-EE73-40CB-B6C8-610DE2D63C2D}" srcOrd="0" destOrd="0" presId="urn:microsoft.com/office/officeart/2005/8/layout/orgChart1"/>
    <dgm:cxn modelId="{5E647E11-0045-4CAB-98E8-416E2B1A4288}" type="presParOf" srcId="{FBFCBDCC-EE73-40CB-B6C8-610DE2D63C2D}" destId="{B8F20968-6D81-46FD-B449-41C2417CE709}" srcOrd="0" destOrd="0" presId="urn:microsoft.com/office/officeart/2005/8/layout/orgChart1"/>
    <dgm:cxn modelId="{3AFD7310-FF1E-43AE-9455-6DDA422BBF33}" type="presParOf" srcId="{FBFCBDCC-EE73-40CB-B6C8-610DE2D63C2D}" destId="{AC322CC6-6E42-4FBC-88C4-95D297956C70}" srcOrd="1" destOrd="0" presId="urn:microsoft.com/office/officeart/2005/8/layout/orgChart1"/>
    <dgm:cxn modelId="{9285096C-DA8A-4F03-94ED-3C03E12F3B29}" type="presParOf" srcId="{21272B53-67A2-40D4-A916-E2BB70B09302}" destId="{C0655EE0-A113-4629-95E9-7775B7E7E60B}" srcOrd="1" destOrd="0" presId="urn:microsoft.com/office/officeart/2005/8/layout/orgChart1"/>
    <dgm:cxn modelId="{0EA5A4B5-859D-4E56-A404-7AEA4D661AE2}" type="presParOf" srcId="{C0655EE0-A113-4629-95E9-7775B7E7E60B}" destId="{8436F339-43B8-4E41-81F1-658DDCD68DF2}" srcOrd="0" destOrd="0" presId="urn:microsoft.com/office/officeart/2005/8/layout/orgChart1"/>
    <dgm:cxn modelId="{3A586A17-F450-43C4-9162-D774A61FAFC5}" type="presParOf" srcId="{C0655EE0-A113-4629-95E9-7775B7E7E60B}" destId="{741175BF-8D24-467A-8794-BFB633CF2C51}" srcOrd="1" destOrd="0" presId="urn:microsoft.com/office/officeart/2005/8/layout/orgChart1"/>
    <dgm:cxn modelId="{F7DF5A38-E5D9-49A5-8DDF-6349F139A303}" type="presParOf" srcId="{741175BF-8D24-467A-8794-BFB633CF2C51}" destId="{1E3DFAD0-A006-46B6-8276-1F06C0F19C4C}" srcOrd="0" destOrd="0" presId="urn:microsoft.com/office/officeart/2005/8/layout/orgChart1"/>
    <dgm:cxn modelId="{DF2A0E45-22FF-4466-86A8-B30843B5FF27}" type="presParOf" srcId="{1E3DFAD0-A006-46B6-8276-1F06C0F19C4C}" destId="{7A40E73D-3C59-49A4-9837-BF2A0FCEE964}" srcOrd="0" destOrd="0" presId="urn:microsoft.com/office/officeart/2005/8/layout/orgChart1"/>
    <dgm:cxn modelId="{6114CDF1-4FB8-4437-A888-2F6E76A298E9}" type="presParOf" srcId="{1E3DFAD0-A006-46B6-8276-1F06C0F19C4C}" destId="{9EA65B1D-F5DF-4F4A-84C4-A9DA6DCC0175}" srcOrd="1" destOrd="0" presId="urn:microsoft.com/office/officeart/2005/8/layout/orgChart1"/>
    <dgm:cxn modelId="{0AC0C40F-39F9-44DA-A6B3-62A768524C40}" type="presParOf" srcId="{741175BF-8D24-467A-8794-BFB633CF2C51}" destId="{39AA86EF-3168-4020-A8F0-DF967D86E25B}" srcOrd="1" destOrd="0" presId="urn:microsoft.com/office/officeart/2005/8/layout/orgChart1"/>
    <dgm:cxn modelId="{C3F07CB5-DAC7-422F-9A2D-D6B8DFB58AC2}" type="presParOf" srcId="{741175BF-8D24-467A-8794-BFB633CF2C51}" destId="{32D56165-C8D1-4414-9BCF-320A0A7BF303}" srcOrd="2" destOrd="0" presId="urn:microsoft.com/office/officeart/2005/8/layout/orgChart1"/>
    <dgm:cxn modelId="{3F2F6961-2EDA-4ECB-AFBC-4E841919DB06}" type="presParOf" srcId="{C0655EE0-A113-4629-95E9-7775B7E7E60B}" destId="{96FF475D-FE34-46E1-8134-D7ADFF201014}" srcOrd="2" destOrd="0" presId="urn:microsoft.com/office/officeart/2005/8/layout/orgChart1"/>
    <dgm:cxn modelId="{2C7FC0FD-CB91-4ABC-8558-DB577910069A}" type="presParOf" srcId="{C0655EE0-A113-4629-95E9-7775B7E7E60B}" destId="{AA477F0F-8C95-460C-8BA8-D08178F809FB}" srcOrd="3" destOrd="0" presId="urn:microsoft.com/office/officeart/2005/8/layout/orgChart1"/>
    <dgm:cxn modelId="{D5E1E332-5091-4E33-BE39-D47212E90782}" type="presParOf" srcId="{AA477F0F-8C95-460C-8BA8-D08178F809FB}" destId="{F5FF7D4D-A0B2-41D6-8CB0-FD7B2FE0DC8C}" srcOrd="0" destOrd="0" presId="urn:microsoft.com/office/officeart/2005/8/layout/orgChart1"/>
    <dgm:cxn modelId="{34E042C4-BF43-4A1C-B262-DA1DED0CE5A8}" type="presParOf" srcId="{F5FF7D4D-A0B2-41D6-8CB0-FD7B2FE0DC8C}" destId="{557F8471-340F-40D3-AA4D-B1864C1A9F6E}" srcOrd="0" destOrd="0" presId="urn:microsoft.com/office/officeart/2005/8/layout/orgChart1"/>
    <dgm:cxn modelId="{841D7B5D-D9BD-424C-92EF-516D34FF5050}" type="presParOf" srcId="{F5FF7D4D-A0B2-41D6-8CB0-FD7B2FE0DC8C}" destId="{63CDFE10-2D01-4DF5-90ED-6814BD9A575F}" srcOrd="1" destOrd="0" presId="urn:microsoft.com/office/officeart/2005/8/layout/orgChart1"/>
    <dgm:cxn modelId="{7E004B1F-6756-438A-8211-721005DDDD08}" type="presParOf" srcId="{AA477F0F-8C95-460C-8BA8-D08178F809FB}" destId="{6EFD11A0-356F-4E99-8615-EC742AD924E4}" srcOrd="1" destOrd="0" presId="urn:microsoft.com/office/officeart/2005/8/layout/orgChart1"/>
    <dgm:cxn modelId="{5C56E797-4C13-4F51-96E7-B761A8A3ABD1}" type="presParOf" srcId="{AA477F0F-8C95-460C-8BA8-D08178F809FB}" destId="{5A4693CD-DCF9-4A3A-896C-01AA37B24B94}" srcOrd="2" destOrd="0" presId="urn:microsoft.com/office/officeart/2005/8/layout/orgChart1"/>
    <dgm:cxn modelId="{C5A53960-AF25-4DD2-90B1-24D088BA6D36}" type="presParOf" srcId="{21272B53-67A2-40D4-A916-E2BB70B09302}" destId="{209FA8E9-C313-4235-BA40-F27D337C65E3}" srcOrd="2" destOrd="0" presId="urn:microsoft.com/office/officeart/2005/8/layout/orgChart1"/>
    <dgm:cxn modelId="{ED74F8CA-D489-4E0C-9F23-3BB6523DDB2D}" type="presParOf" srcId="{F3C43378-ED19-4A49-9175-3E12D82F5AAC}" destId="{9F7962F6-8664-4A13-970F-DBEBD0F5BB6D}" srcOrd="6" destOrd="0" presId="urn:microsoft.com/office/officeart/2005/8/layout/orgChart1"/>
    <dgm:cxn modelId="{842F7BAE-5D27-4207-B71B-6EB93A350CB6}" type="presParOf" srcId="{F3C43378-ED19-4A49-9175-3E12D82F5AAC}" destId="{866E0827-2472-4AE8-8EE5-B47C5ADE8D92}" srcOrd="7" destOrd="0" presId="urn:microsoft.com/office/officeart/2005/8/layout/orgChart1"/>
    <dgm:cxn modelId="{2380F682-AE7F-42C3-BD16-A56A21FCD0A8}" type="presParOf" srcId="{866E0827-2472-4AE8-8EE5-B47C5ADE8D92}" destId="{6435DBED-F2D6-44DD-AD73-942D9B5A579A}" srcOrd="0" destOrd="0" presId="urn:microsoft.com/office/officeart/2005/8/layout/orgChart1"/>
    <dgm:cxn modelId="{A2A03662-1D99-41C3-8CC5-6058953F15E5}" type="presParOf" srcId="{6435DBED-F2D6-44DD-AD73-942D9B5A579A}" destId="{4F0A92D2-9E05-4FB3-AFD0-5D7A69260B61}" srcOrd="0" destOrd="0" presId="urn:microsoft.com/office/officeart/2005/8/layout/orgChart1"/>
    <dgm:cxn modelId="{9AA86846-FBC5-4AE8-AB22-DEA03874CC28}" type="presParOf" srcId="{6435DBED-F2D6-44DD-AD73-942D9B5A579A}" destId="{8B91F09C-2D37-43DA-92C7-60B8308B4BF0}" srcOrd="1" destOrd="0" presId="urn:microsoft.com/office/officeart/2005/8/layout/orgChart1"/>
    <dgm:cxn modelId="{F49F12A8-EB2D-413C-9118-515534992CCC}" type="presParOf" srcId="{866E0827-2472-4AE8-8EE5-B47C5ADE8D92}" destId="{DF3DB362-7BFE-4A7C-8A6B-84389E442373}" srcOrd="1" destOrd="0" presId="urn:microsoft.com/office/officeart/2005/8/layout/orgChart1"/>
    <dgm:cxn modelId="{08FF0170-1F1A-4439-B506-E597CC08A12C}" type="presParOf" srcId="{DF3DB362-7BFE-4A7C-8A6B-84389E442373}" destId="{ADD9319B-D0A9-45F2-9AF3-59FABE7BD6D0}" srcOrd="0" destOrd="0" presId="urn:microsoft.com/office/officeart/2005/8/layout/orgChart1"/>
    <dgm:cxn modelId="{1010FACE-010F-43DB-8DFB-5CC21B23873F}" type="presParOf" srcId="{DF3DB362-7BFE-4A7C-8A6B-84389E442373}" destId="{0EED88E9-9535-475E-B2BE-89BD1FB12562}" srcOrd="1" destOrd="0" presId="urn:microsoft.com/office/officeart/2005/8/layout/orgChart1"/>
    <dgm:cxn modelId="{EF2CCC35-9E75-4808-ABF9-E8701135ECBC}" type="presParOf" srcId="{0EED88E9-9535-475E-B2BE-89BD1FB12562}" destId="{F0ECAA83-75B9-4279-9F9F-FED2F3EF9A46}" srcOrd="0" destOrd="0" presId="urn:microsoft.com/office/officeart/2005/8/layout/orgChart1"/>
    <dgm:cxn modelId="{753B1C0D-532E-45D0-AD84-02E63B551FA2}" type="presParOf" srcId="{F0ECAA83-75B9-4279-9F9F-FED2F3EF9A46}" destId="{C5A68E6F-B7EA-4AD6-BCFA-E9B6BFD0D7A0}" srcOrd="0" destOrd="0" presId="urn:microsoft.com/office/officeart/2005/8/layout/orgChart1"/>
    <dgm:cxn modelId="{462A4058-C613-49F0-92C3-840C8CAFBFA7}" type="presParOf" srcId="{F0ECAA83-75B9-4279-9F9F-FED2F3EF9A46}" destId="{1DCF9EFD-7B3F-4D34-BA94-F5F4FFB1AEC7}" srcOrd="1" destOrd="0" presId="urn:microsoft.com/office/officeart/2005/8/layout/orgChart1"/>
    <dgm:cxn modelId="{99B4CF4A-6B52-4202-A1F8-343DE84F9E2B}" type="presParOf" srcId="{0EED88E9-9535-475E-B2BE-89BD1FB12562}" destId="{C78650F7-E2D9-4E67-BE61-8D043642D11C}" srcOrd="1" destOrd="0" presId="urn:microsoft.com/office/officeart/2005/8/layout/orgChart1"/>
    <dgm:cxn modelId="{0D95C23E-0909-416F-B1DE-6F528D91C71F}" type="presParOf" srcId="{0EED88E9-9535-475E-B2BE-89BD1FB12562}" destId="{26B8C341-D0BB-4BEF-93DD-E0528D1B58EB}" srcOrd="2" destOrd="0" presId="urn:microsoft.com/office/officeart/2005/8/layout/orgChart1"/>
    <dgm:cxn modelId="{50A8629E-47C9-40FC-87FF-C502915E05E0}" type="presParOf" srcId="{DF3DB362-7BFE-4A7C-8A6B-84389E442373}" destId="{D867302F-7297-49CF-B296-0B2E9534F3D8}" srcOrd="2" destOrd="0" presId="urn:microsoft.com/office/officeart/2005/8/layout/orgChart1"/>
    <dgm:cxn modelId="{B827CE15-22A8-42D5-9771-1024D33E5A9A}" type="presParOf" srcId="{DF3DB362-7BFE-4A7C-8A6B-84389E442373}" destId="{0DB1D21D-9678-4FB4-BA5B-7830DB665334}" srcOrd="3" destOrd="0" presId="urn:microsoft.com/office/officeart/2005/8/layout/orgChart1"/>
    <dgm:cxn modelId="{E90EAAFA-2891-47EE-ABA5-D4F8E2B151B7}" type="presParOf" srcId="{0DB1D21D-9678-4FB4-BA5B-7830DB665334}" destId="{26854B1C-DEDE-4C2A-8F86-E368FE4FDBB0}" srcOrd="0" destOrd="0" presId="urn:microsoft.com/office/officeart/2005/8/layout/orgChart1"/>
    <dgm:cxn modelId="{A0F13F34-0041-4875-9966-6BC7E5E7CC42}" type="presParOf" srcId="{26854B1C-DEDE-4C2A-8F86-E368FE4FDBB0}" destId="{E50A1DA5-1A75-4B06-AB53-2EADB42BA905}" srcOrd="0" destOrd="0" presId="urn:microsoft.com/office/officeart/2005/8/layout/orgChart1"/>
    <dgm:cxn modelId="{5D2F5269-E0FE-447E-A3AF-9D314CD5BA0B}" type="presParOf" srcId="{26854B1C-DEDE-4C2A-8F86-E368FE4FDBB0}" destId="{9527A1C6-5940-4561-8ECE-99798F289F3D}" srcOrd="1" destOrd="0" presId="urn:microsoft.com/office/officeart/2005/8/layout/orgChart1"/>
    <dgm:cxn modelId="{7059DAFB-6903-4949-A933-BCE953D43825}" type="presParOf" srcId="{0DB1D21D-9678-4FB4-BA5B-7830DB665334}" destId="{418FE4D0-D73D-4DC3-A5D6-366752194A2A}" srcOrd="1" destOrd="0" presId="urn:microsoft.com/office/officeart/2005/8/layout/orgChart1"/>
    <dgm:cxn modelId="{97960B3C-7F47-4F22-ADA8-4818C30BD0E2}" type="presParOf" srcId="{0DB1D21D-9678-4FB4-BA5B-7830DB665334}" destId="{79313E93-511E-4F9D-9828-F67F7CA9CADE}" srcOrd="2" destOrd="0" presId="urn:microsoft.com/office/officeart/2005/8/layout/orgChart1"/>
    <dgm:cxn modelId="{3DEB7A35-5F51-4C9D-B673-98D0CE32C8B3}" type="presParOf" srcId="{866E0827-2472-4AE8-8EE5-B47C5ADE8D92}" destId="{C91C481B-B90D-49A5-81EC-3416FDB5D991}" srcOrd="2" destOrd="0" presId="urn:microsoft.com/office/officeart/2005/8/layout/orgChart1"/>
    <dgm:cxn modelId="{4873FF96-E068-4302-B694-135B29F91595}" type="presParOf" srcId="{DB12C770-F6E9-4AB8-A35B-B08568E7A138}" destId="{ECEA2241-F40A-4751-BD72-AC73F9BCAB4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67302F-7297-49CF-B296-0B2E9534F3D8}">
      <dsp:nvSpPr>
        <dsp:cNvPr id="0" name=""/>
        <dsp:cNvSpPr/>
      </dsp:nvSpPr>
      <dsp:spPr>
        <a:xfrm>
          <a:off x="7759942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561221" y="97402"/>
              </a:lnTo>
              <a:lnTo>
                <a:pt x="561221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9319B-D0A9-45F2-9AF3-59FABE7BD6D0}">
      <dsp:nvSpPr>
        <dsp:cNvPr id="0" name=""/>
        <dsp:cNvSpPr/>
      </dsp:nvSpPr>
      <dsp:spPr>
        <a:xfrm>
          <a:off x="7198720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561221" y="0"/>
              </a:moveTo>
              <a:lnTo>
                <a:pt x="561221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962F6-8664-4A13-970F-DBEBD0F5BB6D}">
      <dsp:nvSpPr>
        <dsp:cNvPr id="0" name=""/>
        <dsp:cNvSpPr/>
      </dsp:nvSpPr>
      <dsp:spPr>
        <a:xfrm>
          <a:off x="4392612" y="797248"/>
          <a:ext cx="3367329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3367329" y="97402"/>
              </a:lnTo>
              <a:lnTo>
                <a:pt x="3367329" y="194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F475D-FE34-46E1-8134-D7ADFF201014}">
      <dsp:nvSpPr>
        <dsp:cNvPr id="0" name=""/>
        <dsp:cNvSpPr/>
      </dsp:nvSpPr>
      <dsp:spPr>
        <a:xfrm>
          <a:off x="5515055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561221" y="97402"/>
              </a:lnTo>
              <a:lnTo>
                <a:pt x="561221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36F339-43B8-4E41-81F1-658DDCD68DF2}">
      <dsp:nvSpPr>
        <dsp:cNvPr id="0" name=""/>
        <dsp:cNvSpPr/>
      </dsp:nvSpPr>
      <dsp:spPr>
        <a:xfrm>
          <a:off x="4953834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561221" y="0"/>
              </a:moveTo>
              <a:lnTo>
                <a:pt x="561221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72B9E-87F3-4B98-BB03-B97B6C66E854}">
      <dsp:nvSpPr>
        <dsp:cNvPr id="0" name=""/>
        <dsp:cNvSpPr/>
      </dsp:nvSpPr>
      <dsp:spPr>
        <a:xfrm>
          <a:off x="4392612" y="797248"/>
          <a:ext cx="1122443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1122443" y="97402"/>
              </a:lnTo>
              <a:lnTo>
                <a:pt x="1122443" y="194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D0E95-29AD-432E-B11F-A4538DD8B556}">
      <dsp:nvSpPr>
        <dsp:cNvPr id="0" name=""/>
        <dsp:cNvSpPr/>
      </dsp:nvSpPr>
      <dsp:spPr>
        <a:xfrm>
          <a:off x="3270169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561221" y="97402"/>
              </a:lnTo>
              <a:lnTo>
                <a:pt x="561221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17D2BD-D02E-4923-90AB-F22427859245}">
      <dsp:nvSpPr>
        <dsp:cNvPr id="0" name=""/>
        <dsp:cNvSpPr/>
      </dsp:nvSpPr>
      <dsp:spPr>
        <a:xfrm>
          <a:off x="2708947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561221" y="0"/>
              </a:moveTo>
              <a:lnTo>
                <a:pt x="561221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DBD07-57E7-4402-9E8C-4418A1EA9B06}">
      <dsp:nvSpPr>
        <dsp:cNvPr id="0" name=""/>
        <dsp:cNvSpPr/>
      </dsp:nvSpPr>
      <dsp:spPr>
        <a:xfrm>
          <a:off x="3270169" y="797248"/>
          <a:ext cx="1122443" cy="194804"/>
        </a:xfrm>
        <a:custGeom>
          <a:avLst/>
          <a:gdLst/>
          <a:ahLst/>
          <a:cxnLst/>
          <a:rect l="0" t="0" r="0" b="0"/>
          <a:pathLst>
            <a:path>
              <a:moveTo>
                <a:pt x="1122443" y="0"/>
              </a:moveTo>
              <a:lnTo>
                <a:pt x="1122443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FCDD7-8405-4DA7-8377-6F1E55862741}">
      <dsp:nvSpPr>
        <dsp:cNvPr id="0" name=""/>
        <dsp:cNvSpPr/>
      </dsp:nvSpPr>
      <dsp:spPr>
        <a:xfrm>
          <a:off x="1025282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402"/>
              </a:lnTo>
              <a:lnTo>
                <a:pt x="561221" y="97402"/>
              </a:lnTo>
              <a:lnTo>
                <a:pt x="561221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B86DF-D090-4E17-A96B-3B3F91989BA1}">
      <dsp:nvSpPr>
        <dsp:cNvPr id="0" name=""/>
        <dsp:cNvSpPr/>
      </dsp:nvSpPr>
      <dsp:spPr>
        <a:xfrm>
          <a:off x="464060" y="1455872"/>
          <a:ext cx="561221" cy="194804"/>
        </a:xfrm>
        <a:custGeom>
          <a:avLst/>
          <a:gdLst/>
          <a:ahLst/>
          <a:cxnLst/>
          <a:rect l="0" t="0" r="0" b="0"/>
          <a:pathLst>
            <a:path>
              <a:moveTo>
                <a:pt x="561221" y="0"/>
              </a:moveTo>
              <a:lnTo>
                <a:pt x="561221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88A7F-8C0E-4B83-B2B2-91C2886B87DA}">
      <dsp:nvSpPr>
        <dsp:cNvPr id="0" name=""/>
        <dsp:cNvSpPr/>
      </dsp:nvSpPr>
      <dsp:spPr>
        <a:xfrm>
          <a:off x="1025282" y="797248"/>
          <a:ext cx="3367329" cy="194804"/>
        </a:xfrm>
        <a:custGeom>
          <a:avLst/>
          <a:gdLst/>
          <a:ahLst/>
          <a:cxnLst/>
          <a:rect l="0" t="0" r="0" b="0"/>
          <a:pathLst>
            <a:path>
              <a:moveTo>
                <a:pt x="3367329" y="0"/>
              </a:moveTo>
              <a:lnTo>
                <a:pt x="3367329" y="97402"/>
              </a:lnTo>
              <a:lnTo>
                <a:pt x="0" y="97402"/>
              </a:lnTo>
              <a:lnTo>
                <a:pt x="0" y="194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ACD348-B27A-4A07-8FAA-F3B7DA2DA005}">
      <dsp:nvSpPr>
        <dsp:cNvPr id="0" name=""/>
        <dsp:cNvSpPr/>
      </dsp:nvSpPr>
      <dsp:spPr>
        <a:xfrm>
          <a:off x="3928792" y="333428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G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3928792" y="333428"/>
        <a:ext cx="927639" cy="463819"/>
      </dsp:txXfrm>
    </dsp:sp>
    <dsp:sp modelId="{25754A05-FA4A-40A2-9E4B-DE58D11C8157}">
      <dsp:nvSpPr>
        <dsp:cNvPr id="0" name=""/>
        <dsp:cNvSpPr/>
      </dsp:nvSpPr>
      <dsp:spPr>
        <a:xfrm>
          <a:off x="561462" y="992052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verbalni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561462" y="992052"/>
        <a:ext cx="927639" cy="463819"/>
      </dsp:txXfrm>
    </dsp:sp>
    <dsp:sp modelId="{D684E3BA-96E3-4980-B50E-116B5BEC75CE}">
      <dsp:nvSpPr>
        <dsp:cNvPr id="0" name=""/>
        <dsp:cNvSpPr/>
      </dsp:nvSpPr>
      <dsp:spPr>
        <a:xfrm>
          <a:off x="241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241" y="1650676"/>
        <a:ext cx="927639" cy="463819"/>
      </dsp:txXfrm>
    </dsp:sp>
    <dsp:sp modelId="{B5DD47E5-EDD4-465B-9854-A2F74656F7C0}">
      <dsp:nvSpPr>
        <dsp:cNvPr id="0" name=""/>
        <dsp:cNvSpPr/>
      </dsp:nvSpPr>
      <dsp:spPr>
        <a:xfrm>
          <a:off x="1122684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1122684" y="1650676"/>
        <a:ext cx="927639" cy="463819"/>
      </dsp:txXfrm>
    </dsp:sp>
    <dsp:sp modelId="{9256BD4D-D982-461D-AE7E-C794EDF52C61}">
      <dsp:nvSpPr>
        <dsp:cNvPr id="0" name=""/>
        <dsp:cNvSpPr/>
      </dsp:nvSpPr>
      <dsp:spPr>
        <a:xfrm>
          <a:off x="2806349" y="992052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numerički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2806349" y="992052"/>
        <a:ext cx="927639" cy="463819"/>
      </dsp:txXfrm>
    </dsp:sp>
    <dsp:sp modelId="{74889978-5F00-4126-A4A4-156AC34AADC4}">
      <dsp:nvSpPr>
        <dsp:cNvPr id="0" name=""/>
        <dsp:cNvSpPr/>
      </dsp:nvSpPr>
      <dsp:spPr>
        <a:xfrm>
          <a:off x="2245127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2245127" y="1650676"/>
        <a:ext cx="927639" cy="463819"/>
      </dsp:txXfrm>
    </dsp:sp>
    <dsp:sp modelId="{C538A4BB-504E-4321-9B0F-0446C635E073}">
      <dsp:nvSpPr>
        <dsp:cNvPr id="0" name=""/>
        <dsp:cNvSpPr/>
      </dsp:nvSpPr>
      <dsp:spPr>
        <a:xfrm>
          <a:off x="3367571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3367571" y="1650676"/>
        <a:ext cx="927639" cy="463819"/>
      </dsp:txXfrm>
    </dsp:sp>
    <dsp:sp modelId="{B8F20968-6D81-46FD-B449-41C2417CE709}">
      <dsp:nvSpPr>
        <dsp:cNvPr id="0" name=""/>
        <dsp:cNvSpPr/>
      </dsp:nvSpPr>
      <dsp:spPr>
        <a:xfrm>
          <a:off x="5051236" y="992052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perceptivni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5051236" y="992052"/>
        <a:ext cx="927639" cy="463819"/>
      </dsp:txXfrm>
    </dsp:sp>
    <dsp:sp modelId="{7A40E73D-3C59-49A4-9837-BF2A0FCEE964}">
      <dsp:nvSpPr>
        <dsp:cNvPr id="0" name=""/>
        <dsp:cNvSpPr/>
      </dsp:nvSpPr>
      <dsp:spPr>
        <a:xfrm>
          <a:off x="4490014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4490014" y="1650676"/>
        <a:ext cx="927639" cy="463819"/>
      </dsp:txXfrm>
    </dsp:sp>
    <dsp:sp modelId="{557F8471-340F-40D3-AA4D-B1864C1A9F6E}">
      <dsp:nvSpPr>
        <dsp:cNvPr id="0" name=""/>
        <dsp:cNvSpPr/>
      </dsp:nvSpPr>
      <dsp:spPr>
        <a:xfrm>
          <a:off x="5612457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5612457" y="1650676"/>
        <a:ext cx="927639" cy="463819"/>
      </dsp:txXfrm>
    </dsp:sp>
    <dsp:sp modelId="{4F0A92D2-9E05-4FB3-AFD0-5D7A69260B61}">
      <dsp:nvSpPr>
        <dsp:cNvPr id="0" name=""/>
        <dsp:cNvSpPr/>
      </dsp:nvSpPr>
      <dsp:spPr>
        <a:xfrm>
          <a:off x="7296122" y="992052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mehanički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7296122" y="992052"/>
        <a:ext cx="927639" cy="463819"/>
      </dsp:txXfrm>
    </dsp:sp>
    <dsp:sp modelId="{C5A68E6F-B7EA-4AD6-BCFA-E9B6BFD0D7A0}">
      <dsp:nvSpPr>
        <dsp:cNvPr id="0" name=""/>
        <dsp:cNvSpPr/>
      </dsp:nvSpPr>
      <dsp:spPr>
        <a:xfrm>
          <a:off x="6734901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6734901" y="1650676"/>
        <a:ext cx="927639" cy="463819"/>
      </dsp:txXfrm>
    </dsp:sp>
    <dsp:sp modelId="{E50A1DA5-1A75-4B06-AB53-2EADB42BA905}">
      <dsp:nvSpPr>
        <dsp:cNvPr id="0" name=""/>
        <dsp:cNvSpPr/>
      </dsp:nvSpPr>
      <dsp:spPr>
        <a:xfrm>
          <a:off x="7857344" y="1650676"/>
          <a:ext cx="927639" cy="463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hr-HR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S</a:t>
          </a:r>
          <a:endParaRPr kumimoji="0" lang="hr-HR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endParaRPr>
        </a:p>
      </dsp:txBody>
      <dsp:txXfrm>
        <a:off x="7857344" y="1650676"/>
        <a:ext cx="927639" cy="463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4542489-A50D-4FF1-A0BC-EFDA867B66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35677-748D-46BA-87B7-F79C8F2758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4BF3E-1022-43A6-957D-FF273BAF5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C326197-E8FB-4084-AFCD-33B70E7378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4AE5-61C8-4CE6-A7B5-FC27D42DCE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DED51D8-E953-42CA-A63C-3766D0C37B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E54E-29F3-40F6-896D-8711F2FB4D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65898-35E9-4A29-A21D-DEFFBD4F6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0CDDA-6202-4A50-9B39-0582B7038F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18A-29A2-4018-AAEC-CFDE2CF0CC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453B6-6EF6-4097-9411-D62C0A5E3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48792B6-82F6-4688-9B3A-9146D30720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54D1B67-6CE5-4F44-9285-DD3ECAB82E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ni.babarovic@pilar.h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3284538"/>
            <a:ext cx="7129463" cy="2881312"/>
          </a:xfrm>
        </p:spPr>
        <p:txBody>
          <a:bodyPr/>
          <a:lstStyle/>
          <a:p>
            <a:r>
              <a:rPr lang="hr-HR" sz="2800" dirty="0" err="1" smtClean="0"/>
              <a:t>Dr.sc</a:t>
            </a:r>
            <a:r>
              <a:rPr lang="hr-HR" sz="2800" dirty="0"/>
              <a:t>. Toni Babarović</a:t>
            </a:r>
          </a:p>
          <a:p>
            <a:r>
              <a:rPr lang="hr-HR" sz="2800" dirty="0" err="1">
                <a:hlinkClick r:id="rId2"/>
              </a:rPr>
              <a:t>toni.babarovic</a:t>
            </a:r>
            <a:r>
              <a:rPr lang="hr-HR" sz="2800" dirty="0">
                <a:hlinkClick r:id="rId2"/>
              </a:rPr>
              <a:t>@</a:t>
            </a:r>
            <a:r>
              <a:rPr lang="hr-HR" sz="2800" dirty="0" err="1">
                <a:hlinkClick r:id="rId2"/>
              </a:rPr>
              <a:t>pilar.hr</a:t>
            </a:r>
            <a:endParaRPr lang="hr-HR" sz="2800" dirty="0"/>
          </a:p>
          <a:p>
            <a:r>
              <a:rPr lang="hr-HR" sz="2800" dirty="0"/>
              <a:t>Institut društvenih znanosti Ivo Pilar</a:t>
            </a:r>
          </a:p>
          <a:p>
            <a:r>
              <a:rPr lang="hr-HR" sz="2800" dirty="0"/>
              <a:t>Marulićev trg 19</a:t>
            </a:r>
          </a:p>
          <a:p>
            <a:r>
              <a:rPr lang="hr-HR" sz="2800" dirty="0"/>
              <a:t>Soba 2/II kat</a:t>
            </a:r>
            <a:endParaRPr lang="en-US" sz="2800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341438"/>
            <a:ext cx="7772400" cy="1470025"/>
          </a:xfrm>
        </p:spPr>
        <p:txBody>
          <a:bodyPr/>
          <a:lstStyle/>
          <a:p>
            <a:r>
              <a:rPr lang="hr-HR"/>
              <a:t>Faktorska analiza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000"/>
              <a:t>Spearman – dvofaktorska teorija inteligencije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329538816"/>
              </p:ext>
            </p:extLst>
          </p:nvPr>
        </p:nvGraphicFramePr>
        <p:xfrm>
          <a:off x="396082" y="3898936"/>
          <a:ext cx="8208962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0213" y="1773238"/>
            <a:ext cx="8713787" cy="21605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400"/>
              <a:t>U svakoj intelektualnoj aktivnosti postoji tzv. Generalni “G” faktor koji je odgovoran za postojanje korelacija između različiti intelektualnih zadataka.</a:t>
            </a:r>
          </a:p>
          <a:p>
            <a:pPr>
              <a:lnSpc>
                <a:spcPct val="80000"/>
              </a:lnSpc>
            </a:pPr>
            <a:r>
              <a:rPr lang="hr-HR" sz="2400"/>
              <a:t>Ono što nije obuhvaćeno zajedničkim varijabilitetom pripisuje se Specifičnom faktoru “S”</a:t>
            </a:r>
          </a:p>
          <a:p>
            <a:pPr>
              <a:lnSpc>
                <a:spcPct val="80000"/>
              </a:lnSpc>
            </a:pPr>
            <a:r>
              <a:rPr lang="hr-HR" sz="2400"/>
              <a:t>Osnovna dvofaktorska teorija intelekta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186113" y="3675062"/>
            <a:ext cx="3240088" cy="2769178"/>
            <a:chOff x="3203575" y="4076700"/>
            <a:chExt cx="3240088" cy="2769178"/>
          </a:xfrm>
        </p:grpSpPr>
        <p:sp>
          <p:nvSpPr>
            <p:cNvPr id="57359" name="Oval 15"/>
            <p:cNvSpPr>
              <a:spLocks noChangeArrowheads="1"/>
            </p:cNvSpPr>
            <p:nvPr/>
          </p:nvSpPr>
          <p:spPr bwMode="auto">
            <a:xfrm>
              <a:off x="3203575" y="4941888"/>
              <a:ext cx="1873250" cy="935037"/>
            </a:xfrm>
            <a:prstGeom prst="ellipse">
              <a:avLst/>
            </a:prstGeom>
            <a:solidFill>
              <a:srgbClr val="FFFF00">
                <a:alpha val="19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hr-HR" sz="1000" dirty="0"/>
                <a:t>Mehanički</a:t>
              </a:r>
            </a:p>
          </p:txBody>
        </p:sp>
        <p:sp>
          <p:nvSpPr>
            <p:cNvPr id="57360" name="Oval 16"/>
            <p:cNvSpPr>
              <a:spLocks noChangeArrowheads="1"/>
            </p:cNvSpPr>
            <p:nvPr/>
          </p:nvSpPr>
          <p:spPr bwMode="auto">
            <a:xfrm>
              <a:off x="4211638" y="4076700"/>
              <a:ext cx="935037" cy="1655763"/>
            </a:xfrm>
            <a:prstGeom prst="ellipse">
              <a:avLst/>
            </a:prstGeom>
            <a:solidFill>
              <a:schemeClr val="accent1">
                <a:alpha val="25999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hr-HR" sz="1000"/>
                <a:t>Numerički</a:t>
              </a:r>
            </a:p>
          </p:txBody>
        </p:sp>
        <p:sp>
          <p:nvSpPr>
            <p:cNvPr id="57361" name="Oval 17"/>
            <p:cNvSpPr>
              <a:spLocks noChangeArrowheads="1"/>
            </p:cNvSpPr>
            <p:nvPr/>
          </p:nvSpPr>
          <p:spPr bwMode="auto">
            <a:xfrm>
              <a:off x="4284663" y="4868863"/>
              <a:ext cx="2159000" cy="935037"/>
            </a:xfrm>
            <a:prstGeom prst="ellipse">
              <a:avLst/>
            </a:prstGeom>
            <a:solidFill>
              <a:srgbClr val="FF6600">
                <a:alpha val="3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r"/>
              <a:r>
                <a:rPr lang="hr-HR" sz="1000"/>
                <a:t>Verbalni</a:t>
              </a:r>
            </a:p>
          </p:txBody>
        </p:sp>
        <p:sp>
          <p:nvSpPr>
            <p:cNvPr id="57362" name="Oval 18"/>
            <p:cNvSpPr>
              <a:spLocks noChangeArrowheads="1"/>
            </p:cNvSpPr>
            <p:nvPr/>
          </p:nvSpPr>
          <p:spPr bwMode="auto">
            <a:xfrm>
              <a:off x="4211638" y="5001203"/>
              <a:ext cx="935037" cy="1844675"/>
            </a:xfrm>
            <a:prstGeom prst="ellipse">
              <a:avLst/>
            </a:prstGeom>
            <a:solidFill>
              <a:srgbClr val="339966">
                <a:alpha val="17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hr-HR" sz="1000"/>
                <a:t>Spacijalni</a:t>
              </a:r>
            </a:p>
          </p:txBody>
        </p:sp>
      </p:grpSp>
      <p:sp>
        <p:nvSpPr>
          <p:cNvPr id="57363" name="Text Box 19"/>
          <p:cNvSpPr txBox="1">
            <a:spLocks noChangeArrowheads="1"/>
          </p:cNvSpPr>
          <p:nvPr/>
        </p:nvSpPr>
        <p:spPr bwMode="auto">
          <a:xfrm>
            <a:off x="4482306" y="4692939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dirty="0"/>
              <a:t>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79388" y="4005263"/>
          <a:ext cx="8785225" cy="2447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60350"/>
            <a:ext cx="8229600" cy="1139825"/>
          </a:xfrm>
        </p:spPr>
        <p:txBody>
          <a:bodyPr/>
          <a:lstStyle/>
          <a:p>
            <a:r>
              <a:rPr lang="hr-HR"/>
              <a:t>Hijerarhijske teorije inteligencije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28775"/>
            <a:ext cx="8229600" cy="24050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Vernon (1961) i Burt (1938)</a:t>
            </a:r>
          </a:p>
          <a:p>
            <a:pPr>
              <a:lnSpc>
                <a:spcPct val="90000"/>
              </a:lnSpc>
            </a:pPr>
            <a:r>
              <a:rPr lang="hr-HR" sz="2800"/>
              <a:t>Postoji generalni faktor inteligencije, ali ispod njega, na drugoj razini, postoje grupni faktori intelektualnih sposobnosti. Ispod njih su specifični.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000"/>
              <a:t>Thurstone – primarne mentalne sposobnosti (1956)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1773238"/>
            <a:ext cx="8229600" cy="2016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Ne postoji G faktor već niz nezavisnih intelektualnih sposobnosti</a:t>
            </a:r>
          </a:p>
          <a:p>
            <a:pPr>
              <a:lnSpc>
                <a:spcPct val="90000"/>
              </a:lnSpc>
            </a:pPr>
            <a:r>
              <a:rPr lang="hr-HR" sz="2400"/>
              <a:t>Uzroci korelacija su preklapanja tih nezavisnih sposobnosti u različitim testovima i zadacima</a:t>
            </a:r>
          </a:p>
          <a:p>
            <a:pPr>
              <a:lnSpc>
                <a:spcPct val="90000"/>
              </a:lnSpc>
            </a:pPr>
            <a:r>
              <a:rPr lang="hr-HR" sz="2400"/>
              <a:t>Multifaktorska teorija inteligencije</a:t>
            </a:r>
          </a:p>
          <a:p>
            <a:pPr>
              <a:lnSpc>
                <a:spcPct val="90000"/>
              </a:lnSpc>
            </a:pPr>
            <a:endParaRPr lang="hr-HR" sz="2400"/>
          </a:p>
        </p:txBody>
      </p:sp>
      <p:sp>
        <p:nvSpPr>
          <p:cNvPr id="55323" name="Oval 27"/>
          <p:cNvSpPr>
            <a:spLocks noChangeArrowheads="1"/>
          </p:cNvSpPr>
          <p:nvPr/>
        </p:nvSpPr>
        <p:spPr bwMode="auto">
          <a:xfrm>
            <a:off x="3419475" y="3860800"/>
            <a:ext cx="1081088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Spacijalni</a:t>
            </a:r>
          </a:p>
        </p:txBody>
      </p:sp>
      <p:sp>
        <p:nvSpPr>
          <p:cNvPr id="55324" name="Oval 28"/>
          <p:cNvSpPr>
            <a:spLocks noChangeArrowheads="1"/>
          </p:cNvSpPr>
          <p:nvPr/>
        </p:nvSpPr>
        <p:spPr bwMode="auto">
          <a:xfrm>
            <a:off x="2916238" y="5848350"/>
            <a:ext cx="1081087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Rezoniranje</a:t>
            </a:r>
          </a:p>
        </p:txBody>
      </p:sp>
      <p:sp>
        <p:nvSpPr>
          <p:cNvPr id="55325" name="Oval 29"/>
          <p:cNvSpPr>
            <a:spLocks noChangeArrowheads="1"/>
          </p:cNvSpPr>
          <p:nvPr/>
        </p:nvSpPr>
        <p:spPr bwMode="auto">
          <a:xfrm>
            <a:off x="2051050" y="3789363"/>
            <a:ext cx="1081088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Perceptivni</a:t>
            </a:r>
          </a:p>
        </p:txBody>
      </p:sp>
      <p:sp>
        <p:nvSpPr>
          <p:cNvPr id="55326" name="Oval 30"/>
          <p:cNvSpPr>
            <a:spLocks noChangeArrowheads="1"/>
          </p:cNvSpPr>
          <p:nvPr/>
        </p:nvSpPr>
        <p:spPr bwMode="auto">
          <a:xfrm>
            <a:off x="3851275" y="5013325"/>
            <a:ext cx="1081088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Verbalni</a:t>
            </a:r>
          </a:p>
        </p:txBody>
      </p:sp>
      <p:sp>
        <p:nvSpPr>
          <p:cNvPr id="55327" name="Oval 31"/>
          <p:cNvSpPr>
            <a:spLocks noChangeArrowheads="1"/>
          </p:cNvSpPr>
          <p:nvPr/>
        </p:nvSpPr>
        <p:spPr bwMode="auto">
          <a:xfrm>
            <a:off x="5148263" y="4941888"/>
            <a:ext cx="1081087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Mnemički</a:t>
            </a:r>
          </a:p>
        </p:txBody>
      </p:sp>
      <p:sp>
        <p:nvSpPr>
          <p:cNvPr id="55328" name="Oval 32"/>
          <p:cNvSpPr>
            <a:spLocks noChangeArrowheads="1"/>
          </p:cNvSpPr>
          <p:nvPr/>
        </p:nvSpPr>
        <p:spPr bwMode="auto">
          <a:xfrm>
            <a:off x="2268538" y="4868863"/>
            <a:ext cx="1081087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Rječitost</a:t>
            </a:r>
          </a:p>
        </p:txBody>
      </p:sp>
      <p:sp>
        <p:nvSpPr>
          <p:cNvPr id="55329" name="Oval 33"/>
          <p:cNvSpPr>
            <a:spLocks noChangeArrowheads="1"/>
          </p:cNvSpPr>
          <p:nvPr/>
        </p:nvSpPr>
        <p:spPr bwMode="auto">
          <a:xfrm>
            <a:off x="4716463" y="3716338"/>
            <a:ext cx="1081087" cy="1009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Numerički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000"/>
              <a:t>Guilford – multifaktorski model inteligencije (1967)</a:t>
            </a:r>
          </a:p>
        </p:txBody>
      </p:sp>
      <p:sp>
        <p:nvSpPr>
          <p:cNvPr id="5939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507413" cy="233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000"/>
              <a:t>Ne postoji G faktor niti specifični faktori!</a:t>
            </a:r>
          </a:p>
          <a:p>
            <a:pPr>
              <a:lnSpc>
                <a:spcPct val="90000"/>
              </a:lnSpc>
            </a:pPr>
            <a:r>
              <a:rPr lang="hr-HR" sz="2000"/>
              <a:t>Ne postoji niti hijerarhijska organizacija intelekta!</a:t>
            </a:r>
          </a:p>
          <a:p>
            <a:pPr>
              <a:lnSpc>
                <a:spcPct val="90000"/>
              </a:lnSpc>
            </a:pPr>
            <a:r>
              <a:rPr lang="hr-HR" sz="2000"/>
              <a:t>Postoji 120 (150 ili 180) nezavisnih intelektualnih sposobnosti!</a:t>
            </a:r>
          </a:p>
          <a:p>
            <a:pPr>
              <a:lnSpc>
                <a:spcPct val="90000"/>
              </a:lnSpc>
            </a:pPr>
            <a:r>
              <a:rPr lang="hr-HR" sz="2000"/>
              <a:t>One su kombinacija intelektualnih operacija, sadržaja zadataka i produkata (ishoda) takvih operacija</a:t>
            </a:r>
          </a:p>
        </p:txBody>
      </p:sp>
      <p:pic>
        <p:nvPicPr>
          <p:cNvPr id="59399" name="Picture 7" descr="GUILFO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3716338"/>
            <a:ext cx="5116513" cy="311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r>
              <a:rPr lang="hr-HR" dirty="0"/>
              <a:t>FA i teorije ličnosti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1556792"/>
            <a:ext cx="3312368" cy="49685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hr-HR" dirty="0"/>
              <a:t>Začetnik </a:t>
            </a:r>
            <a:r>
              <a:rPr lang="hr-HR" dirty="0" err="1"/>
              <a:t>Hans</a:t>
            </a:r>
            <a:r>
              <a:rPr lang="hr-HR" dirty="0"/>
              <a:t> </a:t>
            </a:r>
            <a:r>
              <a:rPr lang="hr-HR" dirty="0" err="1"/>
              <a:t>Jürgen</a:t>
            </a:r>
            <a:r>
              <a:rPr lang="hr-HR" dirty="0"/>
              <a:t> </a:t>
            </a:r>
            <a:r>
              <a:rPr lang="hr-HR" dirty="0" err="1"/>
              <a:t>Eysenck</a:t>
            </a:r>
            <a:endParaRPr lang="hr-HR" dirty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hr-HR" dirty="0" err="1"/>
              <a:t>Eysenckov</a:t>
            </a:r>
            <a:r>
              <a:rPr lang="hr-HR" dirty="0"/>
              <a:t> </a:t>
            </a:r>
            <a:r>
              <a:rPr lang="hr-HR" dirty="0" err="1"/>
              <a:t>trofaktorski</a:t>
            </a:r>
            <a:r>
              <a:rPr lang="hr-HR" dirty="0"/>
              <a:t> model ličnosti (1947)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hr-HR" dirty="0" err="1"/>
              <a:t>Eysenck</a:t>
            </a:r>
            <a:r>
              <a:rPr lang="hr-HR" dirty="0"/>
              <a:t> je prvo dobio </a:t>
            </a:r>
            <a:r>
              <a:rPr lang="hr-HR" dirty="0" err="1"/>
              <a:t>dvofaktorsku</a:t>
            </a:r>
            <a:r>
              <a:rPr lang="hr-HR" dirty="0"/>
              <a:t> strukturu – </a:t>
            </a:r>
            <a:r>
              <a:rPr lang="hr-HR" dirty="0" err="1"/>
              <a:t>Neuroticizam</a:t>
            </a:r>
            <a:r>
              <a:rPr lang="hr-HR" dirty="0"/>
              <a:t> i </a:t>
            </a:r>
            <a:r>
              <a:rPr lang="hr-HR" dirty="0" err="1"/>
              <a:t>Ektraverzija</a:t>
            </a:r>
            <a:r>
              <a:rPr lang="hr-HR" dirty="0"/>
              <a:t>, a kasnije (70.-tih) dodaje i </a:t>
            </a:r>
            <a:r>
              <a:rPr lang="hr-HR" dirty="0" err="1"/>
              <a:t>Psihoticizam</a:t>
            </a:r>
            <a:endParaRPr lang="hr-HR" dirty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hr-HR" dirty="0"/>
              <a:t>Poznati P-E-N model i izvedeni upitnici </a:t>
            </a:r>
            <a:r>
              <a:rPr lang="hr-HR" dirty="0" err="1"/>
              <a:t>npr</a:t>
            </a:r>
            <a:r>
              <a:rPr lang="hr-HR" dirty="0"/>
              <a:t>. EPQ</a:t>
            </a:r>
          </a:p>
        </p:txBody>
      </p:sp>
      <p:pic>
        <p:nvPicPr>
          <p:cNvPr id="62471" name="Picture 7" descr="http://www.psychometric-success.com/images/PQ04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556792"/>
            <a:ext cx="5005139" cy="4381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507413" cy="936625"/>
          </a:xfrm>
        </p:spPr>
        <p:txBody>
          <a:bodyPr>
            <a:normAutofit fontScale="90000"/>
          </a:bodyPr>
          <a:lstStyle/>
          <a:p>
            <a:r>
              <a:rPr lang="hr-HR" sz="3600"/>
              <a:t>Catell (1949) - šesnaest faktorski model ličnosti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412875"/>
            <a:ext cx="8362950" cy="7493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hr-HR" sz="2400"/>
              <a:t>Ličnost se može opisati sa 16 nezavisnih dimenzija (faktora) </a:t>
            </a:r>
          </a:p>
        </p:txBody>
      </p:sp>
      <p:pic>
        <p:nvPicPr>
          <p:cNvPr id="66564" name="Picture 4" descr="PQ04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38376"/>
            <a:ext cx="7632080" cy="4492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r>
              <a:rPr lang="hr-HR" sz="4000" dirty="0" err="1"/>
              <a:t>Costa</a:t>
            </a:r>
            <a:r>
              <a:rPr lang="hr-HR" sz="4000" dirty="0"/>
              <a:t> i </a:t>
            </a:r>
            <a:r>
              <a:rPr lang="hr-HR" sz="4000" dirty="0" err="1"/>
              <a:t>McCrae</a:t>
            </a:r>
            <a:r>
              <a:rPr lang="hr-HR" sz="4000" dirty="0"/>
              <a:t> (1985) – Big </a:t>
            </a:r>
            <a:r>
              <a:rPr lang="hr-HR" sz="4000" dirty="0" err="1"/>
              <a:t>five</a:t>
            </a:r>
            <a:endParaRPr lang="hr-HR" sz="4000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340768"/>
            <a:ext cx="3384376" cy="5256584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</a:pPr>
            <a:r>
              <a:rPr lang="hr-HR" dirty="0" err="1"/>
              <a:t>Petofaktorski</a:t>
            </a:r>
            <a:r>
              <a:rPr lang="hr-HR" dirty="0"/>
              <a:t> model ličnosti</a:t>
            </a:r>
          </a:p>
          <a:p>
            <a:pPr marL="990600" lvl="1" indent="-533400">
              <a:lnSpc>
                <a:spcPct val="90000"/>
              </a:lnSpc>
            </a:pPr>
            <a:r>
              <a:rPr lang="hr-HR" i="1" dirty="0" err="1"/>
              <a:t>Neuroticizam</a:t>
            </a:r>
            <a:r>
              <a:rPr lang="hr-HR" dirty="0"/>
              <a:t> </a:t>
            </a:r>
          </a:p>
          <a:p>
            <a:pPr marL="990600" lvl="1" indent="-533400">
              <a:lnSpc>
                <a:spcPct val="90000"/>
              </a:lnSpc>
            </a:pPr>
            <a:r>
              <a:rPr lang="hr-HR" i="1" dirty="0" err="1"/>
              <a:t>Ekstraverzija</a:t>
            </a:r>
            <a:endParaRPr lang="hr-HR" i="1" dirty="0"/>
          </a:p>
          <a:p>
            <a:pPr marL="990600" lvl="1" indent="-533400">
              <a:lnSpc>
                <a:spcPct val="90000"/>
              </a:lnSpc>
            </a:pPr>
            <a:r>
              <a:rPr lang="hr-HR" i="1" dirty="0"/>
              <a:t>Savjesnost</a:t>
            </a:r>
            <a:r>
              <a:rPr lang="hr-HR" dirty="0"/>
              <a:t> </a:t>
            </a:r>
          </a:p>
          <a:p>
            <a:pPr marL="990600" lvl="1" indent="-533400">
              <a:lnSpc>
                <a:spcPct val="90000"/>
              </a:lnSpc>
            </a:pPr>
            <a:r>
              <a:rPr lang="hr-HR" i="1" dirty="0"/>
              <a:t>Ugodnost</a:t>
            </a:r>
            <a:endParaRPr lang="hr-HR" dirty="0"/>
          </a:p>
          <a:p>
            <a:pPr marL="990600" lvl="1" indent="-533400">
              <a:lnSpc>
                <a:spcPct val="90000"/>
              </a:lnSpc>
            </a:pPr>
            <a:r>
              <a:rPr lang="hr-HR" i="1" dirty="0"/>
              <a:t>Otvorenost iskustvu</a:t>
            </a:r>
          </a:p>
          <a:p>
            <a:pPr marL="609600" indent="-609600">
              <a:lnSpc>
                <a:spcPct val="90000"/>
              </a:lnSpc>
            </a:pPr>
            <a:r>
              <a:rPr lang="hr-HR" dirty="0"/>
              <a:t>Danas dominantan model ličnosti potvrđen </a:t>
            </a:r>
            <a:r>
              <a:rPr lang="hr-HR" dirty="0" err="1"/>
              <a:t>kroskulturalno</a:t>
            </a:r>
            <a:endParaRPr lang="hr-HR" dirty="0"/>
          </a:p>
          <a:p>
            <a:pPr marL="609600" indent="-609600">
              <a:lnSpc>
                <a:spcPct val="90000"/>
              </a:lnSpc>
            </a:pPr>
            <a:r>
              <a:rPr lang="hr-HR" dirty="0"/>
              <a:t>NEO PI – najpoznatiji upitnik </a:t>
            </a:r>
          </a:p>
        </p:txBody>
      </p:sp>
      <p:pic>
        <p:nvPicPr>
          <p:cNvPr id="63493" name="Picture 5" descr="http://www.gp-training.net/training/leadership/five_face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1204" y="1772816"/>
            <a:ext cx="5332796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Prva domaća zadaća</a:t>
            </a: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628775"/>
            <a:ext cx="8640762" cy="51133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 u="sng"/>
              <a:t>Faktorska analiza u psihologiji 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Odabrati neku teoriju inteligencije ili ličnosti koja pretpostavlja faktorsku strukturu promatranih konstrukata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Opisati je ukratko 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Navesti od koliko i kojih se dimenzija (faktora) sastoji promatrani konstrukt 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Je li struktura hijerarhijska ili se radi o nezavisnim faktorima?</a:t>
            </a:r>
          </a:p>
          <a:p>
            <a:pPr>
              <a:lnSpc>
                <a:spcPct val="90000"/>
              </a:lnSpc>
            </a:pPr>
            <a:endParaRPr lang="hr-HR" sz="2000"/>
          </a:p>
          <a:p>
            <a:pPr>
              <a:lnSpc>
                <a:spcPct val="90000"/>
              </a:lnSpc>
            </a:pPr>
            <a:r>
              <a:rPr lang="hr-HR" sz="2000"/>
              <a:t>Duljina zadaće maksimalno do dvije stranice teksta (font 12 TNR, prored 1,5, margine 2 cm)</a:t>
            </a:r>
          </a:p>
          <a:p>
            <a:pPr>
              <a:lnSpc>
                <a:spcPct val="90000"/>
              </a:lnSpc>
            </a:pPr>
            <a:r>
              <a:rPr lang="hr-HR" sz="2000"/>
              <a:t>U zaglavlju navesti ime i prezime studenta i naslov</a:t>
            </a:r>
          </a:p>
          <a:p>
            <a:pPr>
              <a:lnSpc>
                <a:spcPct val="90000"/>
              </a:lnSpc>
            </a:pPr>
            <a:r>
              <a:rPr lang="hr-HR" sz="2000"/>
              <a:t>Na kraju navesti korištenu literaturu</a:t>
            </a:r>
            <a:r>
              <a:rPr lang="hr-HR" sz="2400"/>
              <a:t> 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Cilj kolegija</a:t>
            </a: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/>
              <a:t>Stjecanje znanja i sposobnosti za upotrebu faktorske analize, na razini razumijevanja podataka, planiranja istraživanja i provedbe analize.</a:t>
            </a:r>
          </a:p>
          <a:p>
            <a:r>
              <a:rPr lang="hr-HR"/>
              <a:t>Stjecanje specifičnih znanja uporabe programskog paketa SPSS za analizu podataka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r>
              <a:rPr lang="hr-HR" sz="3200"/>
              <a:t>Nastavni sadržaji</a:t>
            </a:r>
            <a:endParaRPr lang="en-US" sz="3200"/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268413"/>
            <a:ext cx="8569325" cy="532923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hr-HR" sz="2000"/>
              <a:t>Osnovna logika faktorske analize</a:t>
            </a:r>
          </a:p>
          <a:p>
            <a:pPr>
              <a:lnSpc>
                <a:spcPct val="80000"/>
              </a:lnSpc>
            </a:pPr>
            <a:r>
              <a:rPr lang="hr-HR" sz="2000"/>
              <a:t>Metode ekstrakcije faktora</a:t>
            </a:r>
          </a:p>
          <a:p>
            <a:pPr>
              <a:lnSpc>
                <a:spcPct val="80000"/>
              </a:lnSpc>
            </a:pPr>
            <a:r>
              <a:rPr lang="hr-HR" sz="2000"/>
              <a:t>Model na glavne komponente</a:t>
            </a:r>
          </a:p>
          <a:p>
            <a:pPr>
              <a:lnSpc>
                <a:spcPct val="80000"/>
              </a:lnSpc>
            </a:pPr>
            <a:r>
              <a:rPr lang="hr-HR" sz="2000"/>
              <a:t>Matrica faktorske strukture </a:t>
            </a:r>
          </a:p>
          <a:p>
            <a:pPr>
              <a:lnSpc>
                <a:spcPct val="80000"/>
              </a:lnSpc>
            </a:pPr>
            <a:r>
              <a:rPr lang="hr-HR" sz="2000"/>
              <a:t>Određivanje broja zadržanih faktora</a:t>
            </a:r>
          </a:p>
          <a:p>
            <a:pPr>
              <a:lnSpc>
                <a:spcPct val="80000"/>
              </a:lnSpc>
            </a:pPr>
            <a:r>
              <a:rPr lang="hr-HR" sz="2000"/>
              <a:t>Faktorski bodovi u komponentnoj analizi</a:t>
            </a:r>
          </a:p>
          <a:p>
            <a:pPr>
              <a:lnSpc>
                <a:spcPct val="80000"/>
              </a:lnSpc>
            </a:pPr>
            <a:r>
              <a:rPr lang="hr-HR" sz="2000"/>
              <a:t>Faktorska analiza zajedničkih faktora</a:t>
            </a:r>
          </a:p>
          <a:p>
            <a:pPr>
              <a:lnSpc>
                <a:spcPct val="80000"/>
              </a:lnSpc>
            </a:pPr>
            <a:r>
              <a:rPr lang="hr-HR" sz="2000"/>
              <a:t>Komunalitet i procjene komunaliteta</a:t>
            </a:r>
          </a:p>
          <a:p>
            <a:pPr>
              <a:lnSpc>
                <a:spcPct val="80000"/>
              </a:lnSpc>
            </a:pPr>
            <a:r>
              <a:rPr lang="hr-HR" sz="2000"/>
              <a:t>Matrica faktorske strukture i faktorskog obrasca</a:t>
            </a:r>
          </a:p>
          <a:p>
            <a:pPr>
              <a:lnSpc>
                <a:spcPct val="80000"/>
              </a:lnSpc>
            </a:pPr>
            <a:r>
              <a:rPr lang="hr-HR" sz="2000"/>
              <a:t>Grafička rotacija</a:t>
            </a:r>
          </a:p>
          <a:p>
            <a:pPr>
              <a:lnSpc>
                <a:spcPct val="80000"/>
              </a:lnSpc>
            </a:pPr>
            <a:r>
              <a:rPr lang="hr-HR" sz="2000"/>
              <a:t>Ortogonalne analitičke rotacije</a:t>
            </a:r>
          </a:p>
          <a:p>
            <a:pPr>
              <a:lnSpc>
                <a:spcPct val="80000"/>
              </a:lnSpc>
            </a:pPr>
            <a:r>
              <a:rPr lang="hr-HR" sz="2000"/>
              <a:t>Kosokutne analitičke rotacije</a:t>
            </a:r>
          </a:p>
          <a:p>
            <a:pPr>
              <a:lnSpc>
                <a:spcPct val="80000"/>
              </a:lnSpc>
            </a:pPr>
            <a:r>
              <a:rPr lang="hr-HR" sz="2000"/>
              <a:t>Modeli faktorske analize na transformiranim matricama</a:t>
            </a:r>
          </a:p>
          <a:p>
            <a:pPr>
              <a:lnSpc>
                <a:spcPct val="80000"/>
              </a:lnSpc>
            </a:pPr>
            <a:r>
              <a:rPr lang="hr-HR" sz="2000"/>
              <a:t>Faktori viših redova</a:t>
            </a:r>
          </a:p>
          <a:p>
            <a:pPr>
              <a:lnSpc>
                <a:spcPct val="80000"/>
              </a:lnSpc>
            </a:pPr>
            <a:r>
              <a:rPr lang="hr-HR" sz="2000"/>
              <a:t>Usporedba analize glavnih komponenata i analize zajedničkih faktora</a:t>
            </a:r>
          </a:p>
          <a:p>
            <a:pPr>
              <a:lnSpc>
                <a:spcPct val="80000"/>
              </a:lnSpc>
            </a:pPr>
            <a:r>
              <a:rPr lang="hr-HR" sz="2000"/>
              <a:t>Ostali modaliteti faktorske analize</a:t>
            </a:r>
          </a:p>
          <a:p>
            <a:pPr>
              <a:lnSpc>
                <a:spcPct val="80000"/>
              </a:lnSpc>
            </a:pPr>
            <a:r>
              <a:rPr lang="hr-HR" sz="2000"/>
              <a:t>Korištenje faktora u drugim multivarijatnim analizama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Literatura</a:t>
            </a: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600200"/>
            <a:ext cx="8291512" cy="4924425"/>
          </a:xfrm>
        </p:spPr>
        <p:txBody>
          <a:bodyPr/>
          <a:lstStyle/>
          <a:p>
            <a:r>
              <a:rPr lang="hr-HR"/>
              <a:t>Bilješke s nastave</a:t>
            </a:r>
          </a:p>
          <a:p>
            <a:r>
              <a:rPr lang="hr-HR"/>
              <a:t>Slajdovi s predavanja</a:t>
            </a:r>
          </a:p>
          <a:p>
            <a:r>
              <a:rPr lang="hr-HR"/>
              <a:t>Knjige:</a:t>
            </a:r>
          </a:p>
          <a:p>
            <a:pPr lvl="1"/>
            <a:r>
              <a:rPr lang="en-US" sz="2400"/>
              <a:t>Rummel, R. J. (1970) </a:t>
            </a:r>
            <a:r>
              <a:rPr lang="en-US" sz="2400" i="1"/>
              <a:t>Applied Factor Analysis</a:t>
            </a:r>
            <a:r>
              <a:rPr lang="en-US" sz="2400"/>
              <a:t>, Northwestern Univ. Press, Evanston.</a:t>
            </a:r>
          </a:p>
          <a:p>
            <a:pPr lvl="1"/>
            <a:r>
              <a:rPr lang="en-US" sz="2400"/>
              <a:t>Fulgosi, A. (1988) </a:t>
            </a:r>
            <a:r>
              <a:rPr lang="en-US" sz="2400" i="1"/>
              <a:t>Faktorska analiza</a:t>
            </a:r>
            <a:r>
              <a:rPr lang="en-US" sz="2400"/>
              <a:t>, Školska knjiga, Zagreb.</a:t>
            </a:r>
          </a:p>
          <a:p>
            <a:r>
              <a:rPr lang="hr-HR" sz="2800"/>
              <a:t>Većina udžbenika iz multivarijatnih metoda ima ponešto o faktorskoj analizi</a:t>
            </a:r>
          </a:p>
          <a:p>
            <a:pPr lvl="1"/>
            <a:endParaRPr 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Organizacija nastave</a:t>
            </a: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800" dirty="0"/>
              <a:t>Oko 13 termina u semestru</a:t>
            </a:r>
          </a:p>
          <a:p>
            <a:r>
              <a:rPr lang="hr-HR" sz="2800" dirty="0"/>
              <a:t>Nastava četvrtkom na HS</a:t>
            </a:r>
          </a:p>
          <a:p>
            <a:r>
              <a:rPr lang="hr-HR" sz="2800" dirty="0"/>
              <a:t>Predavanja od </a:t>
            </a:r>
            <a:r>
              <a:rPr lang="hr-HR" sz="2800" dirty="0" smtClean="0"/>
              <a:t>8:45</a:t>
            </a:r>
            <a:endParaRPr lang="hr-HR" sz="2800" dirty="0"/>
          </a:p>
          <a:p>
            <a:r>
              <a:rPr lang="hr-HR" sz="2800" dirty="0"/>
              <a:t>Vježbe na računalima nakon predavanja</a:t>
            </a:r>
          </a:p>
          <a:p>
            <a:r>
              <a:rPr lang="hr-HR" sz="2800" dirty="0"/>
              <a:t>Vježbe se izvode u dvije grupe jedna za drugom</a:t>
            </a:r>
          </a:p>
          <a:p>
            <a:r>
              <a:rPr lang="hr-HR" sz="2800" dirty="0"/>
              <a:t>Zamjena termina grupa oko 01. svibnja</a:t>
            </a:r>
          </a:p>
          <a:p>
            <a:r>
              <a:rPr lang="hr-HR" sz="2800" dirty="0"/>
              <a:t>Vrednuje se aktivnost na nastavi, domaće zadaće i seminari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50800" y="355600"/>
          <a:ext cx="9042400" cy="614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900113" y="5876925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Minimalni broj bodova za potpis i izlazak na pismeni  je 25 bodova tijekom semestra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Ocjenjivanje</a:t>
            </a:r>
            <a:endParaRPr lang="en-US"/>
          </a:p>
        </p:txBody>
      </p:sp>
      <p:graphicFrame>
        <p:nvGraphicFramePr>
          <p:cNvPr id="46154" name="Group 74"/>
          <p:cNvGraphicFramePr>
            <a:graphicFrameLocks noGrp="1"/>
          </p:cNvGraphicFramePr>
          <p:nvPr/>
        </p:nvGraphicFramePr>
        <p:xfrm>
          <a:off x="1403350" y="1557338"/>
          <a:ext cx="6577013" cy="487680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513013"/>
              </a:tblGrid>
              <a:tr h="812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Skupljeni bodovi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ocjene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nedovoljan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76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/>
              <a:t>Povijesni razvoj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/>
              <a:t>Faktorska analiza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Psihologija i FA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/>
              <a:t>FA je jedna od multivarijatnih metoda koja se počela razvijati unutar psihologije.</a:t>
            </a:r>
          </a:p>
          <a:p>
            <a:r>
              <a:rPr lang="hr-HR"/>
              <a:t>Razvoj unutar teorija inteligencije i ličnosti</a:t>
            </a:r>
          </a:p>
          <a:p>
            <a:r>
              <a:rPr lang="hr-HR"/>
              <a:t>Osnivač – Charles Spearman </a:t>
            </a:r>
          </a:p>
          <a:p>
            <a:r>
              <a:rPr lang="hr-HR"/>
              <a:t>prva empirijska teorija inteligencije 1904. godine – početak FA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259</TotalTime>
  <Words>665</Words>
  <Application>Microsoft Office PowerPoint</Application>
  <PresentationFormat>On-screen Show (4:3)</PresentationFormat>
  <Paragraphs>138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Verdana</vt:lpstr>
      <vt:lpstr>Wingdings</vt:lpstr>
      <vt:lpstr>Equity</vt:lpstr>
      <vt:lpstr>Faktorska analiza</vt:lpstr>
      <vt:lpstr>Cilj kolegija</vt:lpstr>
      <vt:lpstr>Nastavni sadržaji</vt:lpstr>
      <vt:lpstr>Literatura</vt:lpstr>
      <vt:lpstr>Organizacija nastave</vt:lpstr>
      <vt:lpstr>PowerPoint Presentation</vt:lpstr>
      <vt:lpstr>Ocjenjivanje</vt:lpstr>
      <vt:lpstr>Faktorska analiza</vt:lpstr>
      <vt:lpstr>Psihologija i FA</vt:lpstr>
      <vt:lpstr>Spearman – dvofaktorska teorija inteligencije</vt:lpstr>
      <vt:lpstr>Hijerarhijske teorije inteligencije</vt:lpstr>
      <vt:lpstr>Thurstone – primarne mentalne sposobnosti (1956)</vt:lpstr>
      <vt:lpstr>Guilford – multifaktorski model inteligencije (1967)</vt:lpstr>
      <vt:lpstr>FA i teorije ličnosti</vt:lpstr>
      <vt:lpstr>Catell (1949) - šesnaest faktorski model ličnosti</vt:lpstr>
      <vt:lpstr>Costa i McCrae (1985) – Big five</vt:lpstr>
      <vt:lpstr>Prva domaća zadaća</vt:lpstr>
    </vt:vector>
  </TitlesOfParts>
  <Company>Ivo Pilar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 analize varijance</dc:title>
  <dc:creator>toni babarovic</dc:creator>
  <cp:lastModifiedBy>Toni Babarovic</cp:lastModifiedBy>
  <cp:revision>16</cp:revision>
  <dcterms:created xsi:type="dcterms:W3CDTF">2007-03-01T11:10:02Z</dcterms:created>
  <dcterms:modified xsi:type="dcterms:W3CDTF">2012-02-22T20:09:12Z</dcterms:modified>
</cp:coreProperties>
</file>