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79C3F-3F64-4170-962A-2A4348B200B2}" type="datetimeFigureOut">
              <a:rPr lang="hr-HR" smtClean="0"/>
              <a:pPr/>
              <a:t>23.4.2013.</a:t>
            </a:fld>
            <a:endParaRPr lang="hr-H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A0F0EE8E-F983-4E73-BA62-3160FAAB93F9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79C3F-3F64-4170-962A-2A4348B200B2}" type="datetimeFigureOut">
              <a:rPr lang="hr-HR" smtClean="0"/>
              <a:pPr/>
              <a:t>23.4.2013.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0EE8E-F983-4E73-BA62-3160FAAB93F9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79C3F-3F64-4170-962A-2A4348B200B2}" type="datetimeFigureOut">
              <a:rPr lang="hr-HR" smtClean="0"/>
              <a:pPr/>
              <a:t>23.4.2013.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0EE8E-F983-4E73-BA62-3160FAAB93F9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79C3F-3F64-4170-962A-2A4348B200B2}" type="datetimeFigureOut">
              <a:rPr lang="hr-HR" smtClean="0"/>
              <a:pPr/>
              <a:t>23.4.2013.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0EE8E-F983-4E73-BA62-3160FAAB93F9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79C3F-3F64-4170-962A-2A4348B200B2}" type="datetimeFigureOut">
              <a:rPr lang="hr-HR" smtClean="0"/>
              <a:pPr/>
              <a:t>23.4.2013.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hr-HR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0F0EE8E-F983-4E73-BA62-3160FAAB93F9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79C3F-3F64-4170-962A-2A4348B200B2}" type="datetimeFigureOut">
              <a:rPr lang="hr-HR" smtClean="0"/>
              <a:pPr/>
              <a:t>23.4.2013.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0EE8E-F983-4E73-BA62-3160FAAB93F9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79C3F-3F64-4170-962A-2A4348B200B2}" type="datetimeFigureOut">
              <a:rPr lang="hr-HR" smtClean="0"/>
              <a:pPr/>
              <a:t>23.4.2013.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0EE8E-F983-4E73-BA62-3160FAAB93F9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79C3F-3F64-4170-962A-2A4348B200B2}" type="datetimeFigureOut">
              <a:rPr lang="hr-HR" smtClean="0"/>
              <a:pPr/>
              <a:t>23.4.2013.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0EE8E-F983-4E73-BA62-3160FAAB93F9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79C3F-3F64-4170-962A-2A4348B200B2}" type="datetimeFigureOut">
              <a:rPr lang="hr-HR" smtClean="0"/>
              <a:pPr/>
              <a:t>23.4.2013.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0EE8E-F983-4E73-BA62-3160FAAB93F9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79C3F-3F64-4170-962A-2A4348B200B2}" type="datetimeFigureOut">
              <a:rPr lang="hr-HR" smtClean="0"/>
              <a:pPr/>
              <a:t>23.4.2013.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0EE8E-F983-4E73-BA62-3160FAAB93F9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79C3F-3F64-4170-962A-2A4348B200B2}" type="datetimeFigureOut">
              <a:rPr lang="hr-HR" smtClean="0"/>
              <a:pPr/>
              <a:t>23.4.2013.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0F0EE8E-F983-4E73-BA62-3160FAAB93F9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5379C3F-3F64-4170-962A-2A4348B200B2}" type="datetimeFigureOut">
              <a:rPr lang="hr-HR" smtClean="0"/>
              <a:pPr/>
              <a:t>23.4.2013.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hr-HR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A0F0EE8E-F983-4E73-BA62-3160FAAB93F9}" type="slidenum">
              <a:rPr lang="hr-HR" smtClean="0"/>
              <a:pPr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hr-HR" dirty="0" smtClean="0"/>
              <a:t>Opis kolegija i obaveze studenata</a:t>
            </a:r>
            <a:endParaRPr lang="hr-HR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r-HR" dirty="0" err="1" smtClean="0"/>
              <a:t>Multivarijatno</a:t>
            </a:r>
            <a:r>
              <a:rPr lang="hr-HR" dirty="0" smtClean="0"/>
              <a:t> razlikovanja grupa</a:t>
            </a:r>
            <a:endParaRPr lang="hr-HR" dirty="0"/>
          </a:p>
        </p:txBody>
      </p:sp>
    </p:spTree>
    <p:extLst>
      <p:ext uri="{BB962C8B-B14F-4D97-AF65-F5344CB8AC3E}">
        <p14:creationId xmlns="" xmlns:p14="http://schemas.microsoft.com/office/powerpoint/2010/main" val="1545753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Sadržaj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hr-HR" dirty="0" smtClean="0"/>
              <a:t>Kolegij je vrlo praktičan i bit će malo ex katedra predavanja, a većina će se bazirati </a:t>
            </a:r>
            <a:r>
              <a:rPr lang="hr-HR" smtClean="0"/>
              <a:t>na praktičnoj </a:t>
            </a:r>
            <a:r>
              <a:rPr lang="hr-HR" dirty="0" smtClean="0"/>
              <a:t>primjeni </a:t>
            </a:r>
            <a:r>
              <a:rPr lang="hr-HR" dirty="0" err="1" smtClean="0"/>
              <a:t>multivarijatnih</a:t>
            </a:r>
            <a:r>
              <a:rPr lang="hr-HR" dirty="0" smtClean="0"/>
              <a:t> metoda u SPSS-u</a:t>
            </a:r>
          </a:p>
          <a:p>
            <a:r>
              <a:rPr lang="hr-HR" dirty="0" smtClean="0"/>
              <a:t>Obradit ćemo:</a:t>
            </a:r>
          </a:p>
          <a:p>
            <a:pPr lvl="1"/>
            <a:r>
              <a:rPr lang="hr-HR" dirty="0" smtClean="0"/>
              <a:t>MANOV-u</a:t>
            </a:r>
          </a:p>
          <a:p>
            <a:pPr lvl="1"/>
            <a:r>
              <a:rPr lang="hr-HR" dirty="0" smtClean="0"/>
              <a:t>Diskriminativnu analizu</a:t>
            </a:r>
          </a:p>
          <a:p>
            <a:pPr lvl="1"/>
            <a:r>
              <a:rPr lang="hr-HR" dirty="0" err="1" smtClean="0"/>
              <a:t>Klaster</a:t>
            </a:r>
            <a:r>
              <a:rPr lang="hr-HR" dirty="0" smtClean="0"/>
              <a:t> analizu</a:t>
            </a:r>
          </a:p>
          <a:p>
            <a:pPr lvl="1"/>
            <a:r>
              <a:rPr lang="hr-HR" dirty="0" smtClean="0"/>
              <a:t>Kanoničku analizu</a:t>
            </a:r>
          </a:p>
          <a:p>
            <a:pPr lvl="1"/>
            <a:endParaRPr lang="hr-HR" dirty="0"/>
          </a:p>
          <a:p>
            <a:r>
              <a:rPr lang="hr-HR" dirty="0" smtClean="0"/>
              <a:t>Dobivat ćete prigodnu literaturu za svako od područja tijekom semestra</a:t>
            </a:r>
          </a:p>
        </p:txBody>
      </p:sp>
    </p:spTree>
    <p:extLst>
      <p:ext uri="{BB962C8B-B14F-4D97-AF65-F5344CB8AC3E}">
        <p14:creationId xmlns="" xmlns:p14="http://schemas.microsoft.com/office/powerpoint/2010/main" val="1052107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Studentske obaveze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hr-HR" dirty="0"/>
              <a:t>Od studenta se zahtijeva da:</a:t>
            </a:r>
          </a:p>
          <a:p>
            <a:pPr lvl="1"/>
            <a:r>
              <a:rPr lang="hr-HR" dirty="0" smtClean="0"/>
              <a:t>dolaze </a:t>
            </a:r>
            <a:r>
              <a:rPr lang="hr-HR" dirty="0"/>
              <a:t>na predavanja/vježbe  (20% bodova)</a:t>
            </a:r>
          </a:p>
          <a:p>
            <a:pPr lvl="1"/>
            <a:r>
              <a:rPr lang="hr-HR" dirty="0" smtClean="0"/>
              <a:t>prezentiraju </a:t>
            </a:r>
            <a:r>
              <a:rPr lang="hr-HR" dirty="0"/>
              <a:t>jedan znanstveni rad u kojem se koristi neka od metoda koju ćemo proučavati (20% bodova</a:t>
            </a:r>
            <a:r>
              <a:rPr lang="hr-HR" dirty="0" smtClean="0"/>
              <a:t>)</a:t>
            </a:r>
          </a:p>
          <a:p>
            <a:pPr lvl="1"/>
            <a:r>
              <a:rPr lang="hr-HR" dirty="0" smtClean="0"/>
              <a:t>na </a:t>
            </a:r>
            <a:r>
              <a:rPr lang="hr-HR" dirty="0"/>
              <a:t>kraju </a:t>
            </a:r>
            <a:r>
              <a:rPr lang="hr-HR" dirty="0" smtClean="0"/>
              <a:t>semestra </a:t>
            </a:r>
            <a:r>
              <a:rPr lang="hr-HR" dirty="0"/>
              <a:t>mogu samostalno provesti jednu analizu (jednu od 4 po slučaju) na primjernim podacima i obrazložiti nalaze (SPSS </a:t>
            </a:r>
            <a:r>
              <a:rPr lang="hr-HR" dirty="0" err="1" smtClean="0"/>
              <a:t>output</a:t>
            </a:r>
            <a:r>
              <a:rPr lang="hr-HR" dirty="0"/>
              <a:t>) (30% bodova) </a:t>
            </a:r>
            <a:endParaRPr lang="hr-HR" dirty="0" smtClean="0"/>
          </a:p>
          <a:p>
            <a:pPr lvl="1"/>
            <a:r>
              <a:rPr lang="hr-HR" dirty="0" smtClean="0"/>
              <a:t>na </a:t>
            </a:r>
            <a:r>
              <a:rPr lang="hr-HR" dirty="0"/>
              <a:t>pismenom ispitu znaju napisati nešto o jednoj od četiri metode koju su učili (po slučaju izvlače metodu) (20% bodova) (30% bodova)  </a:t>
            </a:r>
          </a:p>
          <a:p>
            <a:endParaRPr lang="hr-HR" dirty="0"/>
          </a:p>
        </p:txBody>
      </p:sp>
    </p:spTree>
    <p:extLst>
      <p:ext uri="{BB962C8B-B14F-4D97-AF65-F5344CB8AC3E}">
        <p14:creationId xmlns="" xmlns:p14="http://schemas.microsoft.com/office/powerpoint/2010/main" val="2973524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Formiranje završne ocjene</a:t>
            </a:r>
            <a:endParaRPr lang="hr-H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060848"/>
            <a:ext cx="4972133" cy="3738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92177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19</TotalTime>
  <Words>67</Words>
  <Application>Microsoft Office PowerPoint</Application>
  <PresentationFormat>Prikaz na zaslonu (4:3)</PresentationFormat>
  <Paragraphs>18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Naslovi slajdova</vt:lpstr>
      </vt:variant>
      <vt:variant>
        <vt:i4>4</vt:i4>
      </vt:variant>
    </vt:vector>
  </HeadingPairs>
  <TitlesOfParts>
    <vt:vector size="5" baseType="lpstr">
      <vt:lpstr>Equity</vt:lpstr>
      <vt:lpstr>Multivarijatno razlikovanja grupa</vt:lpstr>
      <vt:lpstr>Sadržaj</vt:lpstr>
      <vt:lpstr>Studentske obaveze</vt:lpstr>
      <vt:lpstr>Formiranje završne ocjene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Multivarijatno razlikovanja grupa</dc:title>
  <dc:creator>Toni Babarovic</dc:creator>
  <cp:lastModifiedBy>nom</cp:lastModifiedBy>
  <cp:revision>4</cp:revision>
  <dcterms:created xsi:type="dcterms:W3CDTF">2013-03-06T09:04:33Z</dcterms:created>
  <dcterms:modified xsi:type="dcterms:W3CDTF">2013-04-23T07:28:07Z</dcterms:modified>
</cp:coreProperties>
</file>